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81" r:id="rId4"/>
    <p:sldId id="267" r:id="rId5"/>
    <p:sldId id="282" r:id="rId6"/>
    <p:sldId id="268" r:id="rId7"/>
    <p:sldId id="283" r:id="rId8"/>
    <p:sldId id="284" r:id="rId9"/>
    <p:sldId id="276" r:id="rId10"/>
    <p:sldId id="285" r:id="rId11"/>
    <p:sldId id="277" r:id="rId12"/>
    <p:sldId id="275" r:id="rId13"/>
    <p:sldId id="286" r:id="rId14"/>
    <p:sldId id="258" r:id="rId15"/>
    <p:sldId id="287" r:id="rId16"/>
    <p:sldId id="288" r:id="rId17"/>
    <p:sldId id="289" r:id="rId18"/>
    <p:sldId id="269" r:id="rId19"/>
    <p:sldId id="273" r:id="rId20"/>
    <p:sldId id="291" r:id="rId21"/>
    <p:sldId id="290" r:id="rId22"/>
    <p:sldId id="271" r:id="rId23"/>
    <p:sldId id="272" r:id="rId24"/>
    <p:sldId id="292" r:id="rId25"/>
    <p:sldId id="260" r:id="rId26"/>
    <p:sldId id="280" r:id="rId27"/>
    <p:sldId id="274" r:id="rId28"/>
    <p:sldId id="296" r:id="rId29"/>
    <p:sldId id="294" r:id="rId30"/>
    <p:sldId id="298" r:id="rId31"/>
    <p:sldId id="263" r:id="rId32"/>
    <p:sldId id="299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>
      <p:cViewPr varScale="1">
        <p:scale>
          <a:sx n="78" d="100"/>
          <a:sy n="78" d="100"/>
        </p:scale>
        <p:origin x="87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a Raafat" userId="30fdb8c646f3a713" providerId="LiveId" clId="{212C7810-27E6-4E1A-B187-02894C730130}"/>
    <pc:docChg chg="undo redo custSel addSld delSld modSld sldOrd">
      <pc:chgData name="Nora Raafat" userId="30fdb8c646f3a713" providerId="LiveId" clId="{212C7810-27E6-4E1A-B187-02894C730130}" dt="2025-12-22T08:03:10.436" v="2550" actId="14100"/>
      <pc:docMkLst>
        <pc:docMk/>
      </pc:docMkLst>
      <pc:sldChg chg="modSp mod">
        <pc:chgData name="Nora Raafat" userId="30fdb8c646f3a713" providerId="LiveId" clId="{212C7810-27E6-4E1A-B187-02894C730130}" dt="2025-12-22T07:55:45.235" v="2541" actId="14100"/>
        <pc:sldMkLst>
          <pc:docMk/>
          <pc:sldMk cId="1772969468" sldId="257"/>
        </pc:sldMkLst>
        <pc:spChg chg="mod">
          <ac:chgData name="Nora Raafat" userId="30fdb8c646f3a713" providerId="LiveId" clId="{212C7810-27E6-4E1A-B187-02894C730130}" dt="2025-12-22T07:51:23.046" v="2521" actId="20577"/>
          <ac:spMkLst>
            <pc:docMk/>
            <pc:sldMk cId="1772969468" sldId="257"/>
            <ac:spMk id="3" creationId="{00000000-0000-0000-0000-000000000000}"/>
          </ac:spMkLst>
        </pc:spChg>
        <pc:picChg chg="mod">
          <ac:chgData name="Nora Raafat" userId="30fdb8c646f3a713" providerId="LiveId" clId="{212C7810-27E6-4E1A-B187-02894C730130}" dt="2025-12-22T07:55:45.235" v="2541" actId="14100"/>
          <ac:picMkLst>
            <pc:docMk/>
            <pc:sldMk cId="1772969468" sldId="257"/>
            <ac:picMk id="5" creationId="{6A370614-F250-CFEA-CA97-3660A3AF432B}"/>
          </ac:picMkLst>
        </pc:picChg>
      </pc:sldChg>
      <pc:sldChg chg="addSp delSp modSp mod">
        <pc:chgData name="Nora Raafat" userId="30fdb8c646f3a713" providerId="LiveId" clId="{212C7810-27E6-4E1A-B187-02894C730130}" dt="2025-12-21T15:20:36.901" v="878" actId="21"/>
        <pc:sldMkLst>
          <pc:docMk/>
          <pc:sldMk cId="1928620899" sldId="258"/>
        </pc:sldMkLst>
        <pc:spChg chg="mod">
          <ac:chgData name="Nora Raafat" userId="30fdb8c646f3a713" providerId="LiveId" clId="{212C7810-27E6-4E1A-B187-02894C730130}" dt="2025-12-21T12:52:22.418" v="872" actId="20577"/>
          <ac:spMkLst>
            <pc:docMk/>
            <pc:sldMk cId="1928620899" sldId="258"/>
            <ac:spMk id="4" creationId="{F22142C3-CD87-02DD-467A-A57AC44A556D}"/>
          </ac:spMkLst>
        </pc:spChg>
        <pc:picChg chg="del">
          <ac:chgData name="Nora Raafat" userId="30fdb8c646f3a713" providerId="LiveId" clId="{212C7810-27E6-4E1A-B187-02894C730130}" dt="2025-12-21T12:50:04.659" v="829" actId="478"/>
          <ac:picMkLst>
            <pc:docMk/>
            <pc:sldMk cId="1928620899" sldId="258"/>
            <ac:picMk id="5" creationId="{AE7E9BF8-B2A3-A2A2-AB59-ED4164C58B36}"/>
          </ac:picMkLst>
        </pc:picChg>
        <pc:picChg chg="del">
          <ac:chgData name="Nora Raafat" userId="30fdb8c646f3a713" providerId="LiveId" clId="{212C7810-27E6-4E1A-B187-02894C730130}" dt="2025-12-21T12:50:12.019" v="832" actId="478"/>
          <ac:picMkLst>
            <pc:docMk/>
            <pc:sldMk cId="1928620899" sldId="258"/>
            <ac:picMk id="7" creationId="{4849E5F5-CE69-E3CF-E97B-F8AD94CBD719}"/>
          </ac:picMkLst>
        </pc:picChg>
        <pc:picChg chg="add mod">
          <ac:chgData name="Nora Raafat" userId="30fdb8c646f3a713" providerId="LiveId" clId="{212C7810-27E6-4E1A-B187-02894C730130}" dt="2025-12-21T12:50:08.772" v="831" actId="1076"/>
          <ac:picMkLst>
            <pc:docMk/>
            <pc:sldMk cId="1928620899" sldId="258"/>
            <ac:picMk id="8" creationId="{ACA2377F-1B7E-3694-4917-1386991BDCA1}"/>
          </ac:picMkLst>
        </pc:picChg>
        <pc:picChg chg="del">
          <ac:chgData name="Nora Raafat" userId="30fdb8c646f3a713" providerId="LiveId" clId="{212C7810-27E6-4E1A-B187-02894C730130}" dt="2025-12-21T15:20:36.901" v="878" actId="21"/>
          <ac:picMkLst>
            <pc:docMk/>
            <pc:sldMk cId="1928620899" sldId="258"/>
            <ac:picMk id="9" creationId="{0381D7AC-9F40-A2C5-3836-CE44D2101B24}"/>
          </ac:picMkLst>
        </pc:picChg>
        <pc:picChg chg="add mod">
          <ac:chgData name="Nora Raafat" userId="30fdb8c646f3a713" providerId="LiveId" clId="{212C7810-27E6-4E1A-B187-02894C730130}" dt="2025-12-21T12:52:25.327" v="873" actId="1076"/>
          <ac:picMkLst>
            <pc:docMk/>
            <pc:sldMk cId="1928620899" sldId="258"/>
            <ac:picMk id="11" creationId="{2613EDD2-C32E-2FE6-732C-0CC250BB7355}"/>
          </ac:picMkLst>
        </pc:picChg>
      </pc:sldChg>
      <pc:sldChg chg="addSp delSp modSp mod">
        <pc:chgData name="Nora Raafat" userId="30fdb8c646f3a713" providerId="LiveId" clId="{212C7810-27E6-4E1A-B187-02894C730130}" dt="2025-12-21T18:36:19.961" v="1404" actId="14100"/>
        <pc:sldMkLst>
          <pc:docMk/>
          <pc:sldMk cId="2738627701" sldId="260"/>
        </pc:sldMkLst>
        <pc:spChg chg="add del mod">
          <ac:chgData name="Nora Raafat" userId="30fdb8c646f3a713" providerId="LiveId" clId="{212C7810-27E6-4E1A-B187-02894C730130}" dt="2025-12-21T18:36:09.613" v="1401" actId="22"/>
          <ac:spMkLst>
            <pc:docMk/>
            <pc:sldMk cId="2738627701" sldId="260"/>
            <ac:spMk id="4" creationId="{6C8CF4CA-9ADD-7D83-7E00-1B6471FB45C5}"/>
          </ac:spMkLst>
        </pc:spChg>
        <pc:picChg chg="add mod ord">
          <ac:chgData name="Nora Raafat" userId="30fdb8c646f3a713" providerId="LiveId" clId="{212C7810-27E6-4E1A-B187-02894C730130}" dt="2025-12-21T18:36:19.961" v="1404" actId="14100"/>
          <ac:picMkLst>
            <pc:docMk/>
            <pc:sldMk cId="2738627701" sldId="260"/>
            <ac:picMk id="6" creationId="{2CE091FA-E984-AB6A-3A28-E999FD055071}"/>
          </ac:picMkLst>
        </pc:picChg>
        <pc:picChg chg="del">
          <ac:chgData name="Nora Raafat" userId="30fdb8c646f3a713" providerId="LiveId" clId="{212C7810-27E6-4E1A-B187-02894C730130}" dt="2025-12-21T18:36:07.804" v="1400" actId="478"/>
          <ac:picMkLst>
            <pc:docMk/>
            <pc:sldMk cId="2738627701" sldId="260"/>
            <ac:picMk id="14" creationId="{5F74396F-00A2-BAAE-6FED-EA081D118C9B}"/>
          </ac:picMkLst>
        </pc:picChg>
      </pc:sldChg>
      <pc:sldChg chg="modSp mod">
        <pc:chgData name="Nora Raafat" userId="30fdb8c646f3a713" providerId="LiveId" clId="{212C7810-27E6-4E1A-B187-02894C730130}" dt="2025-12-22T07:40:09.266" v="2273" actId="2711"/>
        <pc:sldMkLst>
          <pc:docMk/>
          <pc:sldMk cId="547100618" sldId="263"/>
        </pc:sldMkLst>
        <pc:spChg chg="mod">
          <ac:chgData name="Nora Raafat" userId="30fdb8c646f3a713" providerId="LiveId" clId="{212C7810-27E6-4E1A-B187-02894C730130}" dt="2025-12-22T07:40:09.266" v="2273" actId="2711"/>
          <ac:spMkLst>
            <pc:docMk/>
            <pc:sldMk cId="547100618" sldId="263"/>
            <ac:spMk id="2" creationId="{00000000-0000-0000-0000-000000000000}"/>
          </ac:spMkLst>
        </pc:spChg>
        <pc:spChg chg="mod">
          <ac:chgData name="Nora Raafat" userId="30fdb8c646f3a713" providerId="LiveId" clId="{212C7810-27E6-4E1A-B187-02894C730130}" dt="2025-12-22T07:29:12.983" v="2204" actId="404"/>
          <ac:spMkLst>
            <pc:docMk/>
            <pc:sldMk cId="547100618" sldId="263"/>
            <ac:spMk id="4" creationId="{3A02D78D-1113-DAB6-9CDC-50772E54C9A7}"/>
          </ac:spMkLst>
        </pc:spChg>
        <pc:picChg chg="mod">
          <ac:chgData name="Nora Raafat" userId="30fdb8c646f3a713" providerId="LiveId" clId="{212C7810-27E6-4E1A-B187-02894C730130}" dt="2025-12-22T07:14:28.782" v="2058" actId="1076"/>
          <ac:picMkLst>
            <pc:docMk/>
            <pc:sldMk cId="547100618" sldId="263"/>
            <ac:picMk id="3" creationId="{D2483544-C1C8-2DC6-7001-63D5F776025C}"/>
          </ac:picMkLst>
        </pc:picChg>
      </pc:sldChg>
      <pc:sldChg chg="modSp mod">
        <pc:chgData name="Nora Raafat" userId="30fdb8c646f3a713" providerId="LiveId" clId="{212C7810-27E6-4E1A-B187-02894C730130}" dt="2025-12-22T07:55:28.818" v="2540" actId="14100"/>
        <pc:sldMkLst>
          <pc:docMk/>
          <pc:sldMk cId="1431262815" sldId="267"/>
        </pc:sldMkLst>
        <pc:picChg chg="mod">
          <ac:chgData name="Nora Raafat" userId="30fdb8c646f3a713" providerId="LiveId" clId="{212C7810-27E6-4E1A-B187-02894C730130}" dt="2025-12-22T07:55:28.818" v="2540" actId="14100"/>
          <ac:picMkLst>
            <pc:docMk/>
            <pc:sldMk cId="1431262815" sldId="267"/>
            <ac:picMk id="5" creationId="{61E00473-8FF7-30D0-641A-25A03C0DE38F}"/>
          </ac:picMkLst>
        </pc:picChg>
      </pc:sldChg>
      <pc:sldChg chg="modSp mod">
        <pc:chgData name="Nora Raafat" userId="30fdb8c646f3a713" providerId="LiveId" clId="{212C7810-27E6-4E1A-B187-02894C730130}" dt="2025-12-22T07:55:11.606" v="2539" actId="14100"/>
        <pc:sldMkLst>
          <pc:docMk/>
          <pc:sldMk cId="968373110" sldId="268"/>
        </pc:sldMkLst>
        <pc:picChg chg="mod">
          <ac:chgData name="Nora Raafat" userId="30fdb8c646f3a713" providerId="LiveId" clId="{212C7810-27E6-4E1A-B187-02894C730130}" dt="2025-12-22T07:55:11.606" v="2539" actId="14100"/>
          <ac:picMkLst>
            <pc:docMk/>
            <pc:sldMk cId="968373110" sldId="268"/>
            <ac:picMk id="4" creationId="{7C6F9DD2-F38F-D68D-F575-1225EAA8F16F}"/>
          </ac:picMkLst>
        </pc:picChg>
      </pc:sldChg>
      <pc:sldChg chg="addSp delSp modSp mod">
        <pc:chgData name="Nora Raafat" userId="30fdb8c646f3a713" providerId="LiveId" clId="{212C7810-27E6-4E1A-B187-02894C730130}" dt="2025-12-22T08:03:10.436" v="2550" actId="14100"/>
        <pc:sldMkLst>
          <pc:docMk/>
          <pc:sldMk cId="2303443450" sldId="269"/>
        </pc:sldMkLst>
        <pc:spChg chg="mod">
          <ac:chgData name="Nora Raafat" userId="30fdb8c646f3a713" providerId="LiveId" clId="{212C7810-27E6-4E1A-B187-02894C730130}" dt="2025-12-21T16:52:09.122" v="1156" actId="2711"/>
          <ac:spMkLst>
            <pc:docMk/>
            <pc:sldMk cId="2303443450" sldId="269"/>
            <ac:spMk id="3" creationId="{246C23D2-91D5-DBC9-E9F5-0AE171CDB7A7}"/>
          </ac:spMkLst>
        </pc:spChg>
        <pc:spChg chg="mod">
          <ac:chgData name="Nora Raafat" userId="30fdb8c646f3a713" providerId="LiveId" clId="{212C7810-27E6-4E1A-B187-02894C730130}" dt="2025-12-21T16:30:09.058" v="990" actId="1076"/>
          <ac:spMkLst>
            <pc:docMk/>
            <pc:sldMk cId="2303443450" sldId="269"/>
            <ac:spMk id="4" creationId="{5B00726F-4856-5BE0-AE54-DD99E6C15904}"/>
          </ac:spMkLst>
        </pc:spChg>
        <pc:spChg chg="mod">
          <ac:chgData name="Nora Raafat" userId="30fdb8c646f3a713" providerId="LiveId" clId="{212C7810-27E6-4E1A-B187-02894C730130}" dt="2025-12-21T16:31:02.317" v="1000" actId="1076"/>
          <ac:spMkLst>
            <pc:docMk/>
            <pc:sldMk cId="2303443450" sldId="269"/>
            <ac:spMk id="5" creationId="{1CC7B9D7-C8A8-CA4C-1CA8-33ED598B8798}"/>
          </ac:spMkLst>
        </pc:spChg>
        <pc:spChg chg="del mod">
          <ac:chgData name="Nora Raafat" userId="30fdb8c646f3a713" providerId="LiveId" clId="{212C7810-27E6-4E1A-B187-02894C730130}" dt="2025-12-21T16:47:47.988" v="1144" actId="478"/>
          <ac:spMkLst>
            <pc:docMk/>
            <pc:sldMk cId="2303443450" sldId="269"/>
            <ac:spMk id="6" creationId="{FA43B0DF-2FB6-56CE-30AF-78207E991E65}"/>
          </ac:spMkLst>
        </pc:spChg>
        <pc:spChg chg="mod">
          <ac:chgData name="Nora Raafat" userId="30fdb8c646f3a713" providerId="LiveId" clId="{212C7810-27E6-4E1A-B187-02894C730130}" dt="2025-12-21T16:30:11.488" v="991" actId="1076"/>
          <ac:spMkLst>
            <pc:docMk/>
            <pc:sldMk cId="2303443450" sldId="269"/>
            <ac:spMk id="7" creationId="{5341CDD3-BA98-7C6F-146F-C270A62A46CF}"/>
          </ac:spMkLst>
        </pc:spChg>
        <pc:spChg chg="mod">
          <ac:chgData name="Nora Raafat" userId="30fdb8c646f3a713" providerId="LiveId" clId="{212C7810-27E6-4E1A-B187-02894C730130}" dt="2025-12-21T16:45:49.445" v="1131" actId="1076"/>
          <ac:spMkLst>
            <pc:docMk/>
            <pc:sldMk cId="2303443450" sldId="269"/>
            <ac:spMk id="8" creationId="{BB2FFB7F-654C-3307-FE99-88FA25458084}"/>
          </ac:spMkLst>
        </pc:spChg>
        <pc:spChg chg="mod">
          <ac:chgData name="Nora Raafat" userId="30fdb8c646f3a713" providerId="LiveId" clId="{212C7810-27E6-4E1A-B187-02894C730130}" dt="2025-12-21T16:30:32.601" v="996" actId="1076"/>
          <ac:spMkLst>
            <pc:docMk/>
            <pc:sldMk cId="2303443450" sldId="269"/>
            <ac:spMk id="9" creationId="{7DB42D07-AF72-184D-2DCF-430BED401E25}"/>
          </ac:spMkLst>
        </pc:spChg>
        <pc:spChg chg="mod">
          <ac:chgData name="Nora Raafat" userId="30fdb8c646f3a713" providerId="LiveId" clId="{212C7810-27E6-4E1A-B187-02894C730130}" dt="2025-12-21T16:30:38.854" v="997" actId="1076"/>
          <ac:spMkLst>
            <pc:docMk/>
            <pc:sldMk cId="2303443450" sldId="269"/>
            <ac:spMk id="10" creationId="{9456E7D1-E3E9-B053-DFCF-A64460178B68}"/>
          </ac:spMkLst>
        </pc:spChg>
        <pc:spChg chg="mod">
          <ac:chgData name="Nora Raafat" userId="30fdb8c646f3a713" providerId="LiveId" clId="{212C7810-27E6-4E1A-B187-02894C730130}" dt="2025-12-21T16:30:54.927" v="999" actId="1076"/>
          <ac:spMkLst>
            <pc:docMk/>
            <pc:sldMk cId="2303443450" sldId="269"/>
            <ac:spMk id="11" creationId="{9FED2878-BF28-08B6-92A3-3FB9C608CB38}"/>
          </ac:spMkLst>
        </pc:spChg>
        <pc:spChg chg="mod">
          <ac:chgData name="Nora Raafat" userId="30fdb8c646f3a713" providerId="LiveId" clId="{212C7810-27E6-4E1A-B187-02894C730130}" dt="2025-12-21T16:31:06.030" v="1001" actId="1076"/>
          <ac:spMkLst>
            <pc:docMk/>
            <pc:sldMk cId="2303443450" sldId="269"/>
            <ac:spMk id="12" creationId="{F8B01BD5-82D9-73A3-BB78-3748E1898D1E}"/>
          </ac:spMkLst>
        </pc:spChg>
        <pc:spChg chg="mod">
          <ac:chgData name="Nora Raafat" userId="30fdb8c646f3a713" providerId="LiveId" clId="{212C7810-27E6-4E1A-B187-02894C730130}" dt="2025-12-21T16:31:10.015" v="1002" actId="1076"/>
          <ac:spMkLst>
            <pc:docMk/>
            <pc:sldMk cId="2303443450" sldId="269"/>
            <ac:spMk id="13" creationId="{75484A46-0BA0-896D-8E09-53DD2075538C}"/>
          </ac:spMkLst>
        </pc:spChg>
        <pc:spChg chg="mod">
          <ac:chgData name="Nora Raafat" userId="30fdb8c646f3a713" providerId="LiveId" clId="{212C7810-27E6-4E1A-B187-02894C730130}" dt="2025-12-21T16:31:19.711" v="1004" actId="1076"/>
          <ac:spMkLst>
            <pc:docMk/>
            <pc:sldMk cId="2303443450" sldId="269"/>
            <ac:spMk id="14" creationId="{AC31E341-DD21-4E9C-5963-A15FFEB8B247}"/>
          </ac:spMkLst>
        </pc:spChg>
        <pc:spChg chg="del mod">
          <ac:chgData name="Nora Raafat" userId="30fdb8c646f3a713" providerId="LiveId" clId="{212C7810-27E6-4E1A-B187-02894C730130}" dt="2025-12-21T16:47:51.303" v="1145" actId="478"/>
          <ac:spMkLst>
            <pc:docMk/>
            <pc:sldMk cId="2303443450" sldId="269"/>
            <ac:spMk id="16" creationId="{DFD3C6A8-E023-F2F0-7C07-ADD92B68B4C5}"/>
          </ac:spMkLst>
        </pc:spChg>
        <pc:spChg chg="del mod">
          <ac:chgData name="Nora Raafat" userId="30fdb8c646f3a713" providerId="LiveId" clId="{212C7810-27E6-4E1A-B187-02894C730130}" dt="2025-12-21T16:47:55.722" v="1148" actId="478"/>
          <ac:spMkLst>
            <pc:docMk/>
            <pc:sldMk cId="2303443450" sldId="269"/>
            <ac:spMk id="17" creationId="{AC8A17D6-9C9B-147C-2884-BD7F6C594E36}"/>
          </ac:spMkLst>
        </pc:spChg>
        <pc:spChg chg="del mod">
          <ac:chgData name="Nora Raafat" userId="30fdb8c646f3a713" providerId="LiveId" clId="{212C7810-27E6-4E1A-B187-02894C730130}" dt="2025-12-21T16:47:54.422" v="1147" actId="478"/>
          <ac:spMkLst>
            <pc:docMk/>
            <pc:sldMk cId="2303443450" sldId="269"/>
            <ac:spMk id="18" creationId="{1EF4A318-B976-9BFB-7C77-F0C9FDC98431}"/>
          </ac:spMkLst>
        </pc:spChg>
        <pc:spChg chg="del mod">
          <ac:chgData name="Nora Raafat" userId="30fdb8c646f3a713" providerId="LiveId" clId="{212C7810-27E6-4E1A-B187-02894C730130}" dt="2025-12-21T16:47:53.041" v="1146" actId="478"/>
          <ac:spMkLst>
            <pc:docMk/>
            <pc:sldMk cId="2303443450" sldId="269"/>
            <ac:spMk id="19" creationId="{FBBABB57-5A32-6D63-87AA-6751CB84583E}"/>
          </ac:spMkLst>
        </pc:spChg>
        <pc:spChg chg="add mod">
          <ac:chgData name="Nora Raafat" userId="30fdb8c646f3a713" providerId="LiveId" clId="{212C7810-27E6-4E1A-B187-02894C730130}" dt="2025-12-21T16:33:43.882" v="1019" actId="767"/>
          <ac:spMkLst>
            <pc:docMk/>
            <pc:sldMk cId="2303443450" sldId="269"/>
            <ac:spMk id="20" creationId="{2D9F026C-66DE-6873-A7F3-D14CDE5539AA}"/>
          </ac:spMkLst>
        </pc:spChg>
        <pc:spChg chg="add mod">
          <ac:chgData name="Nora Raafat" userId="30fdb8c646f3a713" providerId="LiveId" clId="{212C7810-27E6-4E1A-B187-02894C730130}" dt="2025-12-21T16:52:33.309" v="1157" actId="207"/>
          <ac:spMkLst>
            <pc:docMk/>
            <pc:sldMk cId="2303443450" sldId="269"/>
            <ac:spMk id="21" creationId="{ED06CBD9-A596-105B-2705-CF66DBA8EE13}"/>
          </ac:spMkLst>
        </pc:spChg>
        <pc:spChg chg="add mod">
          <ac:chgData name="Nora Raafat" userId="30fdb8c646f3a713" providerId="LiveId" clId="{212C7810-27E6-4E1A-B187-02894C730130}" dt="2025-12-21T16:52:56.321" v="1161" actId="113"/>
          <ac:spMkLst>
            <pc:docMk/>
            <pc:sldMk cId="2303443450" sldId="269"/>
            <ac:spMk id="23" creationId="{1AFB65CF-BCA0-E07C-DE96-3880802A4EFB}"/>
          </ac:spMkLst>
        </pc:spChg>
        <pc:spChg chg="add mod">
          <ac:chgData name="Nora Raafat" userId="30fdb8c646f3a713" providerId="LiveId" clId="{212C7810-27E6-4E1A-B187-02894C730130}" dt="2025-12-21T16:53:02.475" v="1162" actId="207"/>
          <ac:spMkLst>
            <pc:docMk/>
            <pc:sldMk cId="2303443450" sldId="269"/>
            <ac:spMk id="25" creationId="{96BDAC5B-628F-6F7B-59AD-B5AB263FAE28}"/>
          </ac:spMkLst>
        </pc:spChg>
        <pc:spChg chg="add mod">
          <ac:chgData name="Nora Raafat" userId="30fdb8c646f3a713" providerId="LiveId" clId="{212C7810-27E6-4E1A-B187-02894C730130}" dt="2025-12-21T16:53:08.406" v="1164" actId="207"/>
          <ac:spMkLst>
            <pc:docMk/>
            <pc:sldMk cId="2303443450" sldId="269"/>
            <ac:spMk id="26" creationId="{8C813DF1-8E05-4442-48BF-F234904BB574}"/>
          </ac:spMkLst>
        </pc:spChg>
        <pc:spChg chg="add mod">
          <ac:chgData name="Nora Raafat" userId="30fdb8c646f3a713" providerId="LiveId" clId="{212C7810-27E6-4E1A-B187-02894C730130}" dt="2025-12-21T16:53:12.557" v="1165" actId="207"/>
          <ac:spMkLst>
            <pc:docMk/>
            <pc:sldMk cId="2303443450" sldId="269"/>
            <ac:spMk id="27" creationId="{740F402E-E2D2-933A-BE12-CFE304430980}"/>
          </ac:spMkLst>
        </pc:spChg>
        <pc:spChg chg="add mod">
          <ac:chgData name="Nora Raafat" userId="30fdb8c646f3a713" providerId="LiveId" clId="{212C7810-27E6-4E1A-B187-02894C730130}" dt="2025-12-21T16:53:22.481" v="1167" actId="207"/>
          <ac:spMkLst>
            <pc:docMk/>
            <pc:sldMk cId="2303443450" sldId="269"/>
            <ac:spMk id="28" creationId="{8CD8B7BA-3AD4-3E84-18C7-2E9CD61D9493}"/>
          </ac:spMkLst>
        </pc:spChg>
        <pc:picChg chg="mod">
          <ac:chgData name="Nora Raafat" userId="30fdb8c646f3a713" providerId="LiveId" clId="{212C7810-27E6-4E1A-B187-02894C730130}" dt="2025-12-22T08:03:10.436" v="2550" actId="14100"/>
          <ac:picMkLst>
            <pc:docMk/>
            <pc:sldMk cId="2303443450" sldId="269"/>
            <ac:picMk id="15" creationId="{071C12D8-3CDD-FCF4-A54E-F590A1E8790F}"/>
          </ac:picMkLst>
        </pc:picChg>
      </pc:sldChg>
      <pc:sldChg chg="addSp delSp modSp del mod">
        <pc:chgData name="Nora Raafat" userId="30fdb8c646f3a713" providerId="LiveId" clId="{212C7810-27E6-4E1A-B187-02894C730130}" dt="2025-12-21T17:59:44.433" v="1328" actId="2696"/>
        <pc:sldMkLst>
          <pc:docMk/>
          <pc:sldMk cId="2187898961" sldId="270"/>
        </pc:sldMkLst>
        <pc:spChg chg="mod">
          <ac:chgData name="Nora Raafat" userId="30fdb8c646f3a713" providerId="LiveId" clId="{212C7810-27E6-4E1A-B187-02894C730130}" dt="2025-12-21T17:46:56.404" v="1259" actId="115"/>
          <ac:spMkLst>
            <pc:docMk/>
            <pc:sldMk cId="2187898961" sldId="270"/>
            <ac:spMk id="2" creationId="{AAC98444-2555-3BCE-0C4B-2BE52189A2AF}"/>
          </ac:spMkLst>
        </pc:spChg>
        <pc:spChg chg="add mod">
          <ac:chgData name="Nora Raafat" userId="30fdb8c646f3a713" providerId="LiveId" clId="{212C7810-27E6-4E1A-B187-02894C730130}" dt="2025-12-21T17:50:22.877" v="1312" actId="14100"/>
          <ac:spMkLst>
            <pc:docMk/>
            <pc:sldMk cId="2187898961" sldId="270"/>
            <ac:spMk id="6" creationId="{3A76BEFE-8759-0615-9D99-55E96139338E}"/>
          </ac:spMkLst>
        </pc:spChg>
        <pc:spChg chg="mod">
          <ac:chgData name="Nora Raafat" userId="30fdb8c646f3a713" providerId="LiveId" clId="{212C7810-27E6-4E1A-B187-02894C730130}" dt="2025-12-21T17:43:03.992" v="1251" actId="1076"/>
          <ac:spMkLst>
            <pc:docMk/>
            <pc:sldMk cId="2187898961" sldId="270"/>
            <ac:spMk id="9" creationId="{9799D462-D0BC-2E5A-E509-D6F71FF09040}"/>
          </ac:spMkLst>
        </pc:spChg>
        <pc:picChg chg="add del mod">
          <ac:chgData name="Nora Raafat" userId="30fdb8c646f3a713" providerId="LiveId" clId="{212C7810-27E6-4E1A-B187-02894C730130}" dt="2025-12-21T17:47:08.285" v="1261" actId="21"/>
          <ac:picMkLst>
            <pc:docMk/>
            <pc:sldMk cId="2187898961" sldId="270"/>
            <ac:picMk id="8" creationId="{A06EECBF-56E7-2E26-9C13-089373AF7886}"/>
          </ac:picMkLst>
        </pc:picChg>
        <pc:picChg chg="del">
          <ac:chgData name="Nora Raafat" userId="30fdb8c646f3a713" providerId="LiveId" clId="{212C7810-27E6-4E1A-B187-02894C730130}" dt="2025-12-21T17:40:00.809" v="1239" actId="478"/>
          <ac:picMkLst>
            <pc:docMk/>
            <pc:sldMk cId="2187898961" sldId="270"/>
            <ac:picMk id="1026" creationId="{D8E8223E-173C-3A6B-EC5A-17059B671697}"/>
          </ac:picMkLst>
        </pc:picChg>
      </pc:sldChg>
      <pc:sldChg chg="modSp mod">
        <pc:chgData name="Nora Raafat" userId="30fdb8c646f3a713" providerId="LiveId" clId="{212C7810-27E6-4E1A-B187-02894C730130}" dt="2025-12-22T08:02:43.948" v="2547" actId="14100"/>
        <pc:sldMkLst>
          <pc:docMk/>
          <pc:sldMk cId="1925020078" sldId="271"/>
        </pc:sldMkLst>
        <pc:spChg chg="mod">
          <ac:chgData name="Nora Raafat" userId="30fdb8c646f3a713" providerId="LiveId" clId="{212C7810-27E6-4E1A-B187-02894C730130}" dt="2025-12-21T18:03:06.593" v="1329" actId="207"/>
          <ac:spMkLst>
            <pc:docMk/>
            <pc:sldMk cId="1925020078" sldId="271"/>
            <ac:spMk id="12" creationId="{1DD6E70A-25DD-9E8C-920F-95B1B9045655}"/>
          </ac:spMkLst>
        </pc:spChg>
        <pc:spChg chg="mod">
          <ac:chgData name="Nora Raafat" userId="30fdb8c646f3a713" providerId="LiveId" clId="{212C7810-27E6-4E1A-B187-02894C730130}" dt="2025-12-21T18:03:11.739" v="1330" actId="207"/>
          <ac:spMkLst>
            <pc:docMk/>
            <pc:sldMk cId="1925020078" sldId="271"/>
            <ac:spMk id="14" creationId="{6DF0D010-26B9-3295-95EC-2C2D27BF6194}"/>
          </ac:spMkLst>
        </pc:spChg>
        <pc:picChg chg="mod">
          <ac:chgData name="Nora Raafat" userId="30fdb8c646f3a713" providerId="LiveId" clId="{212C7810-27E6-4E1A-B187-02894C730130}" dt="2025-12-22T08:02:43.948" v="2547" actId="14100"/>
          <ac:picMkLst>
            <pc:docMk/>
            <pc:sldMk cId="1925020078" sldId="271"/>
            <ac:picMk id="15" creationId="{EC566D96-4814-CE93-2AE7-CDD84A71DE60}"/>
          </ac:picMkLst>
        </pc:picChg>
      </pc:sldChg>
      <pc:sldChg chg="modSp mod">
        <pc:chgData name="Nora Raafat" userId="30fdb8c646f3a713" providerId="LiveId" clId="{212C7810-27E6-4E1A-B187-02894C730130}" dt="2025-12-22T08:02:36.978" v="2546" actId="14100"/>
        <pc:sldMkLst>
          <pc:docMk/>
          <pc:sldMk cId="2471042546" sldId="272"/>
        </pc:sldMkLst>
        <pc:spChg chg="mod">
          <ac:chgData name="Nora Raafat" userId="30fdb8c646f3a713" providerId="LiveId" clId="{212C7810-27E6-4E1A-B187-02894C730130}" dt="2025-12-21T18:19:13.321" v="1371" actId="2711"/>
          <ac:spMkLst>
            <pc:docMk/>
            <pc:sldMk cId="2471042546" sldId="272"/>
            <ac:spMk id="4" creationId="{AEA74E1B-87C7-A91E-0AA1-A80978190663}"/>
          </ac:spMkLst>
        </pc:spChg>
        <pc:spChg chg="mod">
          <ac:chgData name="Nora Raafat" userId="30fdb8c646f3a713" providerId="LiveId" clId="{212C7810-27E6-4E1A-B187-02894C730130}" dt="2025-12-21T18:19:06.778" v="1370" actId="2711"/>
          <ac:spMkLst>
            <pc:docMk/>
            <pc:sldMk cId="2471042546" sldId="272"/>
            <ac:spMk id="5" creationId="{7143F97C-C2AA-5E2A-FB77-1F66DEAF7FF4}"/>
          </ac:spMkLst>
        </pc:spChg>
        <pc:picChg chg="mod">
          <ac:chgData name="Nora Raafat" userId="30fdb8c646f3a713" providerId="LiveId" clId="{212C7810-27E6-4E1A-B187-02894C730130}" dt="2025-12-22T08:02:36.978" v="2546" actId="14100"/>
          <ac:picMkLst>
            <pc:docMk/>
            <pc:sldMk cId="2471042546" sldId="272"/>
            <ac:picMk id="3" creationId="{5E9F06CC-1AEE-3B2D-71A7-5C13DCE975D5}"/>
          </ac:picMkLst>
        </pc:picChg>
      </pc:sldChg>
      <pc:sldChg chg="addSp delSp modSp mod">
        <pc:chgData name="Nora Raafat" userId="30fdb8c646f3a713" providerId="LiveId" clId="{212C7810-27E6-4E1A-B187-02894C730130}" dt="2025-12-22T08:03:00.631" v="2549" actId="14100"/>
        <pc:sldMkLst>
          <pc:docMk/>
          <pc:sldMk cId="2707863723" sldId="273"/>
        </pc:sldMkLst>
        <pc:spChg chg="mod">
          <ac:chgData name="Nora Raafat" userId="30fdb8c646f3a713" providerId="LiveId" clId="{212C7810-27E6-4E1A-B187-02894C730130}" dt="2025-12-21T16:59:24.724" v="1189" actId="20577"/>
          <ac:spMkLst>
            <pc:docMk/>
            <pc:sldMk cId="2707863723" sldId="273"/>
            <ac:spMk id="9" creationId="{A550CF16-EC0B-2FA9-1BFC-1891E86584AC}"/>
          </ac:spMkLst>
        </pc:spChg>
        <pc:spChg chg="mod">
          <ac:chgData name="Nora Raafat" userId="30fdb8c646f3a713" providerId="LiveId" clId="{212C7810-27E6-4E1A-B187-02894C730130}" dt="2025-12-21T17:00:08.386" v="1200" actId="20577"/>
          <ac:spMkLst>
            <pc:docMk/>
            <pc:sldMk cId="2707863723" sldId="273"/>
            <ac:spMk id="10" creationId="{9EF4FB38-DD56-CA22-60CD-A7D3EFBE69BD}"/>
          </ac:spMkLst>
        </pc:spChg>
        <pc:spChg chg="mod">
          <ac:chgData name="Nora Raafat" userId="30fdb8c646f3a713" providerId="LiveId" clId="{212C7810-27E6-4E1A-B187-02894C730130}" dt="2025-12-21T16:58:23.535" v="1178" actId="20577"/>
          <ac:spMkLst>
            <pc:docMk/>
            <pc:sldMk cId="2707863723" sldId="273"/>
            <ac:spMk id="25" creationId="{EF83F94D-F1F5-A358-DFB1-06719DAC1CA9}"/>
          </ac:spMkLst>
        </pc:spChg>
        <pc:spChg chg="mod">
          <ac:chgData name="Nora Raafat" userId="30fdb8c646f3a713" providerId="LiveId" clId="{212C7810-27E6-4E1A-B187-02894C730130}" dt="2025-12-21T17:15:24.621" v="1216" actId="207"/>
          <ac:spMkLst>
            <pc:docMk/>
            <pc:sldMk cId="2707863723" sldId="273"/>
            <ac:spMk id="26" creationId="{8A450CA2-F723-0DFB-E18C-BB15CA665EC2}"/>
          </ac:spMkLst>
        </pc:spChg>
        <pc:graphicFrameChg chg="add del mod modGraphic">
          <ac:chgData name="Nora Raafat" userId="30fdb8c646f3a713" providerId="LiveId" clId="{212C7810-27E6-4E1A-B187-02894C730130}" dt="2025-12-21T17:25:25.922" v="1219" actId="1032"/>
          <ac:graphicFrameMkLst>
            <pc:docMk/>
            <pc:sldMk cId="2707863723" sldId="273"/>
            <ac:graphicFrameMk id="4" creationId="{A4F90966-9654-16A3-E209-217943D3BE4C}"/>
          </ac:graphicFrameMkLst>
        </pc:graphicFrameChg>
        <pc:picChg chg="mod">
          <ac:chgData name="Nora Raafat" userId="30fdb8c646f3a713" providerId="LiveId" clId="{212C7810-27E6-4E1A-B187-02894C730130}" dt="2025-12-22T08:03:00.631" v="2549" actId="14100"/>
          <ac:picMkLst>
            <pc:docMk/>
            <pc:sldMk cId="2707863723" sldId="273"/>
            <ac:picMk id="3" creationId="{9C7EE862-2005-168E-DAEB-A90A57035CC4}"/>
          </ac:picMkLst>
        </pc:picChg>
      </pc:sldChg>
      <pc:sldChg chg="addSp delSp modSp mod">
        <pc:chgData name="Nora Raafat" userId="30fdb8c646f3a713" providerId="LiveId" clId="{212C7810-27E6-4E1A-B187-02894C730130}" dt="2025-12-21T18:41:15.797" v="1468" actId="1076"/>
        <pc:sldMkLst>
          <pc:docMk/>
          <pc:sldMk cId="1900559519" sldId="274"/>
        </pc:sldMkLst>
        <pc:spChg chg="add mod">
          <ac:chgData name="Nora Raafat" userId="30fdb8c646f3a713" providerId="LiveId" clId="{212C7810-27E6-4E1A-B187-02894C730130}" dt="2025-12-21T18:40:28.049" v="1459" actId="478"/>
          <ac:spMkLst>
            <pc:docMk/>
            <pc:sldMk cId="1900559519" sldId="274"/>
            <ac:spMk id="4" creationId="{D011C8A4-AAF7-583E-9AD3-4FDD551B66E4}"/>
          </ac:spMkLst>
        </pc:spChg>
        <pc:picChg chg="del">
          <ac:chgData name="Nora Raafat" userId="30fdb8c646f3a713" providerId="LiveId" clId="{212C7810-27E6-4E1A-B187-02894C730130}" dt="2025-12-21T18:40:28.049" v="1459" actId="478"/>
          <ac:picMkLst>
            <pc:docMk/>
            <pc:sldMk cId="1900559519" sldId="274"/>
            <ac:picMk id="5" creationId="{0A75DEA0-32CE-0154-0C3B-C249777149AB}"/>
          </ac:picMkLst>
        </pc:picChg>
        <pc:picChg chg="add mod">
          <ac:chgData name="Nora Raafat" userId="30fdb8c646f3a713" providerId="LiveId" clId="{212C7810-27E6-4E1A-B187-02894C730130}" dt="2025-12-21T18:41:15.797" v="1468" actId="1076"/>
          <ac:picMkLst>
            <pc:docMk/>
            <pc:sldMk cId="1900559519" sldId="274"/>
            <ac:picMk id="7" creationId="{C45942DC-79D9-1C95-9D0B-3E032ED1E160}"/>
          </ac:picMkLst>
        </pc:picChg>
      </pc:sldChg>
      <pc:sldChg chg="addSp delSp modSp mod">
        <pc:chgData name="Nora Raafat" userId="30fdb8c646f3a713" providerId="LiveId" clId="{212C7810-27E6-4E1A-B187-02894C730130}" dt="2025-12-21T12:41:02.636" v="731" actId="12"/>
        <pc:sldMkLst>
          <pc:docMk/>
          <pc:sldMk cId="3369525915" sldId="275"/>
        </pc:sldMkLst>
        <pc:spChg chg="mod">
          <ac:chgData name="Nora Raafat" userId="30fdb8c646f3a713" providerId="LiveId" clId="{212C7810-27E6-4E1A-B187-02894C730130}" dt="2025-12-20T18:53:48.076" v="382" actId="1076"/>
          <ac:spMkLst>
            <pc:docMk/>
            <pc:sldMk cId="3369525915" sldId="275"/>
            <ac:spMk id="2" creationId="{CD413127-8F9D-8B4B-26CB-AFF0275A60AA}"/>
          </ac:spMkLst>
        </pc:spChg>
        <pc:spChg chg="mod">
          <ac:chgData name="Nora Raafat" userId="30fdb8c646f3a713" providerId="LiveId" clId="{212C7810-27E6-4E1A-B187-02894C730130}" dt="2025-12-21T12:41:02.636" v="731" actId="12"/>
          <ac:spMkLst>
            <pc:docMk/>
            <pc:sldMk cId="3369525915" sldId="275"/>
            <ac:spMk id="3" creationId="{194B188E-B1D9-15A3-1BF6-2157A3994824}"/>
          </ac:spMkLst>
        </pc:spChg>
        <pc:picChg chg="mod">
          <ac:chgData name="Nora Raafat" userId="30fdb8c646f3a713" providerId="LiveId" clId="{212C7810-27E6-4E1A-B187-02894C730130}" dt="2025-12-20T18:54:55.331" v="392" actId="1076"/>
          <ac:picMkLst>
            <pc:docMk/>
            <pc:sldMk cId="3369525915" sldId="275"/>
            <ac:picMk id="4" creationId="{31D615CA-A4C0-57B1-92E0-DE793EF73DF9}"/>
          </ac:picMkLst>
        </pc:picChg>
        <pc:picChg chg="add del mod">
          <ac:chgData name="Nora Raafat" userId="30fdb8c646f3a713" providerId="LiveId" clId="{212C7810-27E6-4E1A-B187-02894C730130}" dt="2025-12-21T12:27:14.124" v="582" actId="478"/>
          <ac:picMkLst>
            <pc:docMk/>
            <pc:sldMk cId="3369525915" sldId="275"/>
            <ac:picMk id="6" creationId="{00340F77-F3E2-1EA6-CD08-ADBE53EE53C4}"/>
          </ac:picMkLst>
        </pc:picChg>
        <pc:picChg chg="add del mod">
          <ac:chgData name="Nora Raafat" userId="30fdb8c646f3a713" providerId="LiveId" clId="{212C7810-27E6-4E1A-B187-02894C730130}" dt="2025-12-20T18:41:30.463" v="314" actId="21"/>
          <ac:picMkLst>
            <pc:docMk/>
            <pc:sldMk cId="3369525915" sldId="275"/>
            <ac:picMk id="6" creationId="{49EB7A16-2C4E-EE7C-5F7D-E8032FEFDCE2}"/>
          </ac:picMkLst>
        </pc:picChg>
        <pc:picChg chg="del mod">
          <ac:chgData name="Nora Raafat" userId="30fdb8c646f3a713" providerId="LiveId" clId="{212C7810-27E6-4E1A-B187-02894C730130}" dt="2025-12-20T18:46:53.669" v="324" actId="478"/>
          <ac:picMkLst>
            <pc:docMk/>
            <pc:sldMk cId="3369525915" sldId="275"/>
            <ac:picMk id="7" creationId="{8C684F2D-1750-3252-3FC8-A8D6E307E748}"/>
          </ac:picMkLst>
        </pc:picChg>
        <pc:picChg chg="add mod">
          <ac:chgData name="Nora Raafat" userId="30fdb8c646f3a713" providerId="LiveId" clId="{212C7810-27E6-4E1A-B187-02894C730130}" dt="2025-12-21T12:29:43.521" v="658" actId="1076"/>
          <ac:picMkLst>
            <pc:docMk/>
            <pc:sldMk cId="3369525915" sldId="275"/>
            <ac:picMk id="8" creationId="{37DEDDFA-F426-2FEF-0F07-09B5F09892F1}"/>
          </ac:picMkLst>
        </pc:picChg>
        <pc:picChg chg="del mod">
          <ac:chgData name="Nora Raafat" userId="30fdb8c646f3a713" providerId="LiveId" clId="{212C7810-27E6-4E1A-B187-02894C730130}" dt="2025-12-20T19:19:09.560" v="565" actId="478"/>
          <ac:picMkLst>
            <pc:docMk/>
            <pc:sldMk cId="3369525915" sldId="275"/>
            <ac:picMk id="9" creationId="{6DBC5DC0-D8EE-D790-B540-F42D9ADE4AF8}"/>
          </ac:picMkLst>
        </pc:picChg>
        <pc:picChg chg="add del mod">
          <ac:chgData name="Nora Raafat" userId="30fdb8c646f3a713" providerId="LiveId" clId="{212C7810-27E6-4E1A-B187-02894C730130}" dt="2025-12-20T18:41:48.516" v="317" actId="21"/>
          <ac:picMkLst>
            <pc:docMk/>
            <pc:sldMk cId="3369525915" sldId="275"/>
            <ac:picMk id="10" creationId="{386062D4-C6C4-D952-5D27-CAF9A6B474D6}"/>
          </ac:picMkLst>
        </pc:picChg>
        <pc:picChg chg="add mod">
          <ac:chgData name="Nora Raafat" userId="30fdb8c646f3a713" providerId="LiveId" clId="{212C7810-27E6-4E1A-B187-02894C730130}" dt="2025-12-20T19:19:25.872" v="567" actId="1076"/>
          <ac:picMkLst>
            <pc:docMk/>
            <pc:sldMk cId="3369525915" sldId="275"/>
            <ac:picMk id="12" creationId="{0A005E4D-6126-04A0-2C5C-940D806818A2}"/>
          </ac:picMkLst>
        </pc:picChg>
        <pc:picChg chg="add mod">
          <ac:chgData name="Nora Raafat" userId="30fdb8c646f3a713" providerId="LiveId" clId="{212C7810-27E6-4E1A-B187-02894C730130}" dt="2025-12-21T12:29:39.898" v="657" actId="1076"/>
          <ac:picMkLst>
            <pc:docMk/>
            <pc:sldMk cId="3369525915" sldId="275"/>
            <ac:picMk id="14" creationId="{5C67CE67-ABE4-7F3B-1AD6-FC2BE5BA8515}"/>
          </ac:picMkLst>
        </pc:picChg>
      </pc:sldChg>
      <pc:sldChg chg="addSp delSp modSp mod ord">
        <pc:chgData name="Nora Raafat" userId="30fdb8c646f3a713" providerId="LiveId" clId="{212C7810-27E6-4E1A-B187-02894C730130}" dt="2025-12-22T07:54:35.344" v="2536" actId="1076"/>
        <pc:sldMkLst>
          <pc:docMk/>
          <pc:sldMk cId="4166497705" sldId="276"/>
        </pc:sldMkLst>
        <pc:spChg chg="mod">
          <ac:chgData name="Nora Raafat" userId="30fdb8c646f3a713" providerId="LiveId" clId="{212C7810-27E6-4E1A-B187-02894C730130}" dt="2025-12-20T19:16:47.251" v="550" actId="20577"/>
          <ac:spMkLst>
            <pc:docMk/>
            <pc:sldMk cId="4166497705" sldId="276"/>
            <ac:spMk id="3" creationId="{E5E28E0B-EE0D-8CA7-2624-71BB57B238A1}"/>
          </ac:spMkLst>
        </pc:spChg>
        <pc:picChg chg="mod">
          <ac:chgData name="Nora Raafat" userId="30fdb8c646f3a713" providerId="LiveId" clId="{212C7810-27E6-4E1A-B187-02894C730130}" dt="2025-12-22T07:54:35.344" v="2536" actId="1076"/>
          <ac:picMkLst>
            <pc:docMk/>
            <pc:sldMk cId="4166497705" sldId="276"/>
            <ac:picMk id="4" creationId="{682963B7-3D05-2D7B-9826-3CE195A968C8}"/>
          </ac:picMkLst>
        </pc:picChg>
        <pc:picChg chg="del">
          <ac:chgData name="Nora Raafat" userId="30fdb8c646f3a713" providerId="LiveId" clId="{212C7810-27E6-4E1A-B187-02894C730130}" dt="2025-12-20T19:09:52.790" v="492" actId="478"/>
          <ac:picMkLst>
            <pc:docMk/>
            <pc:sldMk cId="4166497705" sldId="276"/>
            <ac:picMk id="5" creationId="{14530D96-6FA8-DD48-D8D9-CE346EBCA83A}"/>
          </ac:picMkLst>
        </pc:picChg>
        <pc:picChg chg="del mod">
          <ac:chgData name="Nora Raafat" userId="30fdb8c646f3a713" providerId="LiveId" clId="{212C7810-27E6-4E1A-B187-02894C730130}" dt="2025-12-20T19:09:55.389" v="493" actId="478"/>
          <ac:picMkLst>
            <pc:docMk/>
            <pc:sldMk cId="4166497705" sldId="276"/>
            <ac:picMk id="7" creationId="{7ABD0476-40A7-F661-3987-3B1F08701CDA}"/>
          </ac:picMkLst>
        </pc:picChg>
        <pc:picChg chg="add mod">
          <ac:chgData name="Nora Raafat" userId="30fdb8c646f3a713" providerId="LiveId" clId="{212C7810-27E6-4E1A-B187-02894C730130}" dt="2025-12-20T19:16:32.623" v="546" actId="1076"/>
          <ac:picMkLst>
            <pc:docMk/>
            <pc:sldMk cId="4166497705" sldId="276"/>
            <ac:picMk id="8" creationId="{B5865635-3A67-294D-F703-B5D6099C7E54}"/>
          </ac:picMkLst>
        </pc:picChg>
        <pc:picChg chg="add del mod">
          <ac:chgData name="Nora Raafat" userId="30fdb8c646f3a713" providerId="LiveId" clId="{212C7810-27E6-4E1A-B187-02894C730130}" dt="2025-12-20T19:13:14.534" v="507" actId="21"/>
          <ac:picMkLst>
            <pc:docMk/>
            <pc:sldMk cId="4166497705" sldId="276"/>
            <ac:picMk id="10" creationId="{A406BE40-3815-2134-BB28-ADB20731E42A}"/>
          </ac:picMkLst>
        </pc:picChg>
        <pc:picChg chg="add mod">
          <ac:chgData name="Nora Raafat" userId="30fdb8c646f3a713" providerId="LiveId" clId="{212C7810-27E6-4E1A-B187-02894C730130}" dt="2025-12-20T19:16:30.442" v="545" actId="1076"/>
          <ac:picMkLst>
            <pc:docMk/>
            <pc:sldMk cId="4166497705" sldId="276"/>
            <ac:picMk id="12" creationId="{83ECD8D1-A5BB-A4D0-8380-7ACB47BDC29B}"/>
          </ac:picMkLst>
        </pc:picChg>
        <pc:picChg chg="add del mod">
          <ac:chgData name="Nora Raafat" userId="30fdb8c646f3a713" providerId="LiveId" clId="{212C7810-27E6-4E1A-B187-02894C730130}" dt="2025-12-20T19:12:57.652" v="504" actId="21"/>
          <ac:picMkLst>
            <pc:docMk/>
            <pc:sldMk cId="4166497705" sldId="276"/>
            <ac:picMk id="14" creationId="{00FC4D42-B69F-D9AD-2A9F-1074394B42B9}"/>
          </ac:picMkLst>
        </pc:picChg>
        <pc:picChg chg="add del mod">
          <ac:chgData name="Nora Raafat" userId="30fdb8c646f3a713" providerId="LiveId" clId="{212C7810-27E6-4E1A-B187-02894C730130}" dt="2025-12-20T19:13:26.986" v="511" actId="21"/>
          <ac:picMkLst>
            <pc:docMk/>
            <pc:sldMk cId="4166497705" sldId="276"/>
            <ac:picMk id="16" creationId="{688FCA8F-30C3-712F-D1DE-043E8DF5F9C5}"/>
          </ac:picMkLst>
        </pc:picChg>
      </pc:sldChg>
      <pc:sldChg chg="addSp delSp modSp mod ord">
        <pc:chgData name="Nora Raafat" userId="30fdb8c646f3a713" providerId="LiveId" clId="{212C7810-27E6-4E1A-B187-02894C730130}" dt="2025-12-22T07:54:48.359" v="2537" actId="14100"/>
        <pc:sldMkLst>
          <pc:docMk/>
          <pc:sldMk cId="3027959441" sldId="277"/>
        </pc:sldMkLst>
        <pc:spChg chg="mod">
          <ac:chgData name="Nora Raafat" userId="30fdb8c646f3a713" providerId="LiveId" clId="{212C7810-27E6-4E1A-B187-02894C730130}" dt="2025-12-21T12:47:01.074" v="828" actId="20577"/>
          <ac:spMkLst>
            <pc:docMk/>
            <pc:sldMk cId="3027959441" sldId="277"/>
            <ac:spMk id="3" creationId="{026FFC7A-1176-3A06-65E1-2E33FB072E2D}"/>
          </ac:spMkLst>
        </pc:spChg>
        <pc:picChg chg="mod">
          <ac:chgData name="Nora Raafat" userId="30fdb8c646f3a713" providerId="LiveId" clId="{212C7810-27E6-4E1A-B187-02894C730130}" dt="2025-12-22T07:54:48.359" v="2537" actId="14100"/>
          <ac:picMkLst>
            <pc:docMk/>
            <pc:sldMk cId="3027959441" sldId="277"/>
            <ac:picMk id="4" creationId="{6640EB49-546E-4B18-A503-250E091CB06B}"/>
          </ac:picMkLst>
        </pc:picChg>
        <pc:picChg chg="del">
          <ac:chgData name="Nora Raafat" userId="30fdb8c646f3a713" providerId="LiveId" clId="{212C7810-27E6-4E1A-B187-02894C730130}" dt="2025-12-21T12:43:07.179" v="735" actId="478"/>
          <ac:picMkLst>
            <pc:docMk/>
            <pc:sldMk cId="3027959441" sldId="277"/>
            <ac:picMk id="7" creationId="{6D251A3C-E74B-C7F6-F240-DF1E41F2D133}"/>
          </ac:picMkLst>
        </pc:picChg>
        <pc:picChg chg="add mod">
          <ac:chgData name="Nora Raafat" userId="30fdb8c646f3a713" providerId="LiveId" clId="{212C7810-27E6-4E1A-B187-02894C730130}" dt="2025-12-21T12:42:29.279" v="734" actId="1076"/>
          <ac:picMkLst>
            <pc:docMk/>
            <pc:sldMk cId="3027959441" sldId="277"/>
            <ac:picMk id="8" creationId="{42673696-95E5-5869-E817-C40A47AB3FAF}"/>
          </ac:picMkLst>
        </pc:picChg>
        <pc:picChg chg="del">
          <ac:chgData name="Nora Raafat" userId="30fdb8c646f3a713" providerId="LiveId" clId="{212C7810-27E6-4E1A-B187-02894C730130}" dt="2025-12-21T12:42:24.267" v="732" actId="478"/>
          <ac:picMkLst>
            <pc:docMk/>
            <pc:sldMk cId="3027959441" sldId="277"/>
            <ac:picMk id="9" creationId="{CCEE5B68-9EAD-E7B5-E7F2-63204E8B1EBE}"/>
          </ac:picMkLst>
        </pc:picChg>
        <pc:picChg chg="add mod">
          <ac:chgData name="Nora Raafat" userId="30fdb8c646f3a713" providerId="LiveId" clId="{212C7810-27E6-4E1A-B187-02894C730130}" dt="2025-12-21T12:43:11.205" v="737" actId="1076"/>
          <ac:picMkLst>
            <pc:docMk/>
            <pc:sldMk cId="3027959441" sldId="277"/>
            <ac:picMk id="11" creationId="{5C4E438E-1932-1AAF-8EEF-305D355C68F9}"/>
          </ac:picMkLst>
        </pc:picChg>
      </pc:sldChg>
      <pc:sldChg chg="addSp delSp modSp del mod">
        <pc:chgData name="Nora Raafat" userId="30fdb8c646f3a713" providerId="LiveId" clId="{212C7810-27E6-4E1A-B187-02894C730130}" dt="2025-12-21T12:40:12.558" v="727" actId="2696"/>
        <pc:sldMkLst>
          <pc:docMk/>
          <pc:sldMk cId="4090320702" sldId="278"/>
        </pc:sldMkLst>
        <pc:spChg chg="add mod">
          <ac:chgData name="Nora Raafat" userId="30fdb8c646f3a713" providerId="LiveId" clId="{212C7810-27E6-4E1A-B187-02894C730130}" dt="2025-12-21T12:35:04.291" v="661" actId="15"/>
          <ac:spMkLst>
            <pc:docMk/>
            <pc:sldMk cId="4090320702" sldId="278"/>
            <ac:spMk id="5" creationId="{C4A15F82-0751-1D5D-2921-6BE2CD006A36}"/>
          </ac:spMkLst>
        </pc:spChg>
        <pc:picChg chg="del">
          <ac:chgData name="Nora Raafat" userId="30fdb8c646f3a713" providerId="LiveId" clId="{212C7810-27E6-4E1A-B187-02894C730130}" dt="2025-12-21T12:33:40.112" v="659" actId="478"/>
          <ac:picMkLst>
            <pc:docMk/>
            <pc:sldMk cId="4090320702" sldId="278"/>
            <ac:picMk id="14" creationId="{61EDCEB5-C1FE-FDF0-31A1-508DCE6E5C93}"/>
          </ac:picMkLst>
        </pc:picChg>
      </pc:sldChg>
      <pc:sldChg chg="addSp delSp modSp new mod ord">
        <pc:chgData name="Nora Raafat" userId="30fdb8c646f3a713" providerId="LiveId" clId="{212C7810-27E6-4E1A-B187-02894C730130}" dt="2025-12-22T07:52:12.813" v="2523" actId="403"/>
        <pc:sldMkLst>
          <pc:docMk/>
          <pc:sldMk cId="2742580866" sldId="280"/>
        </pc:sldMkLst>
        <pc:spChg chg="add mod">
          <ac:chgData name="Nora Raafat" userId="30fdb8c646f3a713" providerId="LiveId" clId="{212C7810-27E6-4E1A-B187-02894C730130}" dt="2025-12-22T07:52:02.178" v="2522" actId="113"/>
          <ac:spMkLst>
            <pc:docMk/>
            <pc:sldMk cId="2742580866" sldId="280"/>
            <ac:spMk id="2" creationId="{591C7C15-135D-79AC-F0C1-CDC97E8AB7BA}"/>
          </ac:spMkLst>
        </pc:spChg>
        <pc:spChg chg="del mod">
          <ac:chgData name="Nora Raafat" userId="30fdb8c646f3a713" providerId="LiveId" clId="{212C7810-27E6-4E1A-B187-02894C730130}" dt="2025-12-21T18:38:15.733" v="1413" actId="478"/>
          <ac:spMkLst>
            <pc:docMk/>
            <pc:sldMk cId="2742580866" sldId="280"/>
            <ac:spMk id="2" creationId="{A702DBF4-1533-3BF0-BADA-A0548617C45E}"/>
          </ac:spMkLst>
        </pc:spChg>
        <pc:spChg chg="add mod">
          <ac:chgData name="Nora Raafat" userId="30fdb8c646f3a713" providerId="LiveId" clId="{212C7810-27E6-4E1A-B187-02894C730130}" dt="2025-12-21T20:36:54.601" v="1533" actId="1076"/>
          <ac:spMkLst>
            <pc:docMk/>
            <pc:sldMk cId="2742580866" sldId="280"/>
            <ac:spMk id="2" creationId="{ABB72D1A-FFE2-7FF4-1108-78327C37DA22}"/>
          </ac:spMkLst>
        </pc:spChg>
        <pc:spChg chg="mod">
          <ac:chgData name="Nora Raafat" userId="30fdb8c646f3a713" providerId="LiveId" clId="{212C7810-27E6-4E1A-B187-02894C730130}" dt="2025-12-22T07:52:12.813" v="2523" actId="403"/>
          <ac:spMkLst>
            <pc:docMk/>
            <pc:sldMk cId="2742580866" sldId="280"/>
            <ac:spMk id="3" creationId="{08203633-86FD-EF7D-12C6-C4AFE0E8BCDE}"/>
          </ac:spMkLst>
        </pc:spChg>
        <pc:spChg chg="add del mod">
          <ac:chgData name="Nora Raafat" userId="30fdb8c646f3a713" providerId="LiveId" clId="{212C7810-27E6-4E1A-B187-02894C730130}" dt="2025-12-21T20:56:44.380" v="1691"/>
          <ac:spMkLst>
            <pc:docMk/>
            <pc:sldMk cId="2742580866" sldId="280"/>
            <ac:spMk id="4" creationId="{5F36D128-7E8C-858F-1094-0EC40A3C7313}"/>
          </ac:spMkLst>
        </pc:spChg>
        <pc:spChg chg="del">
          <ac:chgData name="Nora Raafat" userId="30fdb8c646f3a713" providerId="LiveId" clId="{212C7810-27E6-4E1A-B187-02894C730130}" dt="2025-12-21T18:38:20.935" v="1414" actId="478"/>
          <ac:spMkLst>
            <pc:docMk/>
            <pc:sldMk cId="2742580866" sldId="280"/>
            <ac:spMk id="4" creationId="{FC8036DD-B3B3-6645-884C-61557083CE9B}"/>
          </ac:spMkLst>
        </pc:spChg>
        <pc:spChg chg="add del mod">
          <ac:chgData name="Nora Raafat" userId="30fdb8c646f3a713" providerId="LiveId" clId="{212C7810-27E6-4E1A-B187-02894C730130}" dt="2025-12-21T18:37:42.682" v="1405" actId="478"/>
          <ac:spMkLst>
            <pc:docMk/>
            <pc:sldMk cId="2742580866" sldId="280"/>
            <ac:spMk id="7" creationId="{07387645-93A2-7E1D-96AC-766B84A8CEC5}"/>
          </ac:spMkLst>
        </pc:spChg>
        <pc:picChg chg="add del mod">
          <ac:chgData name="Nora Raafat" userId="30fdb8c646f3a713" providerId="LiveId" clId="{212C7810-27E6-4E1A-B187-02894C730130}" dt="2025-12-21T18:37:42.682" v="1405" actId="478"/>
          <ac:picMkLst>
            <pc:docMk/>
            <pc:sldMk cId="2742580866" sldId="280"/>
            <ac:picMk id="6" creationId="{327CFE13-8952-B3AD-75FE-FD9E0DB0A7C5}"/>
          </ac:picMkLst>
        </pc:picChg>
        <pc:picChg chg="add del mod">
          <ac:chgData name="Nora Raafat" userId="30fdb8c646f3a713" providerId="LiveId" clId="{212C7810-27E6-4E1A-B187-02894C730130}" dt="2025-12-22T06:39:43.589" v="1971" actId="21"/>
          <ac:picMkLst>
            <pc:docMk/>
            <pc:sldMk cId="2742580866" sldId="280"/>
            <ac:picMk id="6" creationId="{5854B99D-7C56-8C72-6550-94BCC923324B}"/>
          </ac:picMkLst>
        </pc:picChg>
        <pc:picChg chg="add del mod">
          <ac:chgData name="Nora Raafat" userId="30fdb8c646f3a713" providerId="LiveId" clId="{212C7810-27E6-4E1A-B187-02894C730130}" dt="2025-12-21T20:57:12.467" v="1692" actId="478"/>
          <ac:picMkLst>
            <pc:docMk/>
            <pc:sldMk cId="2742580866" sldId="280"/>
            <ac:picMk id="8" creationId="{1583E746-2F1D-2323-A49A-31EDA51CFEAB}"/>
          </ac:picMkLst>
        </pc:picChg>
        <pc:picChg chg="add del mod">
          <ac:chgData name="Nora Raafat" userId="30fdb8c646f3a713" providerId="LiveId" clId="{212C7810-27E6-4E1A-B187-02894C730130}" dt="2025-12-21T20:47:21.700" v="1612" actId="478"/>
          <ac:picMkLst>
            <pc:docMk/>
            <pc:sldMk cId="2742580866" sldId="280"/>
            <ac:picMk id="9" creationId="{70A47061-F5A3-42AB-365F-9C3B60BEC181}"/>
          </ac:picMkLst>
        </pc:picChg>
        <pc:picChg chg="add mod">
          <ac:chgData name="Nora Raafat" userId="30fdb8c646f3a713" providerId="LiveId" clId="{212C7810-27E6-4E1A-B187-02894C730130}" dt="2025-12-22T06:39:36.585" v="1970" actId="1076"/>
          <ac:picMkLst>
            <pc:docMk/>
            <pc:sldMk cId="2742580866" sldId="280"/>
            <ac:picMk id="11" creationId="{24E66900-388C-A80A-D56C-B19B2D463D83}"/>
          </ac:picMkLst>
        </pc:picChg>
        <pc:picChg chg="add del mod">
          <ac:chgData name="Nora Raafat" userId="30fdb8c646f3a713" providerId="LiveId" clId="{212C7810-27E6-4E1A-B187-02894C730130}" dt="2025-12-22T07:06:58.881" v="2048" actId="478"/>
          <ac:picMkLst>
            <pc:docMk/>
            <pc:sldMk cId="2742580866" sldId="280"/>
            <ac:picMk id="13" creationId="{16329B7A-5058-DD42-BA5F-61BAAE2DA781}"/>
          </ac:picMkLst>
        </pc:picChg>
        <pc:picChg chg="add del mod">
          <ac:chgData name="Nora Raafat" userId="30fdb8c646f3a713" providerId="LiveId" clId="{212C7810-27E6-4E1A-B187-02894C730130}" dt="2025-12-22T06:32:07.355" v="1886" actId="478"/>
          <ac:picMkLst>
            <pc:docMk/>
            <pc:sldMk cId="2742580866" sldId="280"/>
            <ac:picMk id="15" creationId="{E078006E-2404-1F1E-F5F7-C4C7827AFEFF}"/>
          </ac:picMkLst>
        </pc:picChg>
      </pc:sldChg>
      <pc:sldChg chg="addSp delSp modSp new mod">
        <pc:chgData name="Nora Raafat" userId="30fdb8c646f3a713" providerId="LiveId" clId="{212C7810-27E6-4E1A-B187-02894C730130}" dt="2025-12-21T15:48:17.822" v="976"/>
        <pc:sldMkLst>
          <pc:docMk/>
          <pc:sldMk cId="2280574240" sldId="281"/>
        </pc:sldMkLst>
        <pc:spChg chg="mod">
          <ac:chgData name="Nora Raafat" userId="30fdb8c646f3a713" providerId="LiveId" clId="{212C7810-27E6-4E1A-B187-02894C730130}" dt="2025-12-21T12:19:20.041" v="577" actId="14100"/>
          <ac:spMkLst>
            <pc:docMk/>
            <pc:sldMk cId="2280574240" sldId="281"/>
            <ac:spMk id="2" creationId="{8B25D050-E3E7-61C2-6673-FCF86343274C}"/>
          </ac:spMkLst>
        </pc:spChg>
        <pc:spChg chg="del">
          <ac:chgData name="Nora Raafat" userId="30fdb8c646f3a713" providerId="LiveId" clId="{212C7810-27E6-4E1A-B187-02894C730130}" dt="2025-12-20T16:25:56.239" v="189" actId="478"/>
          <ac:spMkLst>
            <pc:docMk/>
            <pc:sldMk cId="2280574240" sldId="281"/>
            <ac:spMk id="3" creationId="{82992B79-3B1D-2404-B8AE-959BF8F671F5}"/>
          </ac:spMkLst>
        </pc:spChg>
        <pc:spChg chg="add del mod">
          <ac:chgData name="Nora Raafat" userId="30fdb8c646f3a713" providerId="LiveId" clId="{212C7810-27E6-4E1A-B187-02894C730130}" dt="2025-12-20T16:32:10.184" v="196" actId="21"/>
          <ac:spMkLst>
            <pc:docMk/>
            <pc:sldMk cId="2280574240" sldId="281"/>
            <ac:spMk id="6" creationId="{66294F21-94E5-4352-E8DA-5C13920EB9CD}"/>
          </ac:spMkLst>
        </pc:spChg>
        <pc:spChg chg="add del mod">
          <ac:chgData name="Nora Raafat" userId="30fdb8c646f3a713" providerId="LiveId" clId="{212C7810-27E6-4E1A-B187-02894C730130}" dt="2025-12-20T16:34:18.469" v="209" actId="21"/>
          <ac:spMkLst>
            <pc:docMk/>
            <pc:sldMk cId="2280574240" sldId="281"/>
            <ac:spMk id="9" creationId="{2059D68E-FB3E-DECD-D17C-76FF4CA296BB}"/>
          </ac:spMkLst>
        </pc:spChg>
        <pc:picChg chg="add mod">
          <ac:chgData name="Nora Raafat" userId="30fdb8c646f3a713" providerId="LiveId" clId="{212C7810-27E6-4E1A-B187-02894C730130}" dt="2025-12-21T15:48:17.822" v="976"/>
          <ac:picMkLst>
            <pc:docMk/>
            <pc:sldMk cId="2280574240" sldId="281"/>
            <ac:picMk id="5" creationId="{A4090803-680B-540C-1615-31801BAA00AC}"/>
          </ac:picMkLst>
        </pc:picChg>
        <pc:picChg chg="add del mod">
          <ac:chgData name="Nora Raafat" userId="30fdb8c646f3a713" providerId="LiveId" clId="{212C7810-27E6-4E1A-B187-02894C730130}" dt="2025-12-20T16:33:25.523" v="200" actId="21"/>
          <ac:picMkLst>
            <pc:docMk/>
            <pc:sldMk cId="2280574240" sldId="281"/>
            <ac:picMk id="5" creationId="{B13E7E80-A4DA-FE19-7D4C-A27E0922DE8F}"/>
          </ac:picMkLst>
        </pc:picChg>
        <pc:picChg chg="add del mod">
          <ac:chgData name="Nora Raafat" userId="30fdb8c646f3a713" providerId="LiveId" clId="{212C7810-27E6-4E1A-B187-02894C730130}" dt="2025-12-21T15:48:13.534" v="975" actId="478"/>
          <ac:picMkLst>
            <pc:docMk/>
            <pc:sldMk cId="2280574240" sldId="281"/>
            <ac:picMk id="8" creationId="{ED5653A2-1ADB-AE5B-2D9B-A78571537C58}"/>
          </ac:picMkLst>
        </pc:picChg>
      </pc:sldChg>
      <pc:sldChg chg="new del">
        <pc:chgData name="Nora Raafat" userId="30fdb8c646f3a713" providerId="LiveId" clId="{212C7810-27E6-4E1A-B187-02894C730130}" dt="2025-12-20T16:24:40.569" v="145" actId="680"/>
        <pc:sldMkLst>
          <pc:docMk/>
          <pc:sldMk cId="3276634800" sldId="281"/>
        </pc:sldMkLst>
      </pc:sldChg>
      <pc:sldChg chg="addSp delSp modSp new mod ord">
        <pc:chgData name="Nora Raafat" userId="30fdb8c646f3a713" providerId="LiveId" clId="{212C7810-27E6-4E1A-B187-02894C730130}" dt="2025-12-21T12:18:53.968" v="575"/>
        <pc:sldMkLst>
          <pc:docMk/>
          <pc:sldMk cId="3483362304" sldId="282"/>
        </pc:sldMkLst>
        <pc:spChg chg="mod">
          <ac:chgData name="Nora Raafat" userId="30fdb8c646f3a713" providerId="LiveId" clId="{212C7810-27E6-4E1A-B187-02894C730130}" dt="2025-12-20T16:44:46.051" v="251" actId="14100"/>
          <ac:spMkLst>
            <pc:docMk/>
            <pc:sldMk cId="3483362304" sldId="282"/>
            <ac:spMk id="2" creationId="{82154F44-A9B4-7262-D81A-B7448C5E0BFA}"/>
          </ac:spMkLst>
        </pc:spChg>
        <pc:spChg chg="del">
          <ac:chgData name="Nora Raafat" userId="30fdb8c646f3a713" providerId="LiveId" clId="{212C7810-27E6-4E1A-B187-02894C730130}" dt="2025-12-20T16:35:44.463" v="239" actId="478"/>
          <ac:spMkLst>
            <pc:docMk/>
            <pc:sldMk cId="3483362304" sldId="282"/>
            <ac:spMk id="3" creationId="{DC0793BD-DC41-E277-477E-BFB81A2DA481}"/>
          </ac:spMkLst>
        </pc:spChg>
        <pc:spChg chg="add del mod">
          <ac:chgData name="Nora Raafat" userId="30fdb8c646f3a713" providerId="LiveId" clId="{212C7810-27E6-4E1A-B187-02894C730130}" dt="2025-12-20T16:44:37.478" v="249" actId="478"/>
          <ac:spMkLst>
            <pc:docMk/>
            <pc:sldMk cId="3483362304" sldId="282"/>
            <ac:spMk id="6" creationId="{00EE0A54-05E7-F9F9-0879-DBCEABFDD76E}"/>
          </ac:spMkLst>
        </pc:spChg>
        <pc:spChg chg="add del mod">
          <ac:chgData name="Nora Raafat" userId="30fdb8c646f3a713" providerId="LiveId" clId="{212C7810-27E6-4E1A-B187-02894C730130}" dt="2025-12-20T16:47:08.784" v="253" actId="478"/>
          <ac:spMkLst>
            <pc:docMk/>
            <pc:sldMk cId="3483362304" sldId="282"/>
            <ac:spMk id="9" creationId="{9E74EF36-6C12-28F9-2FD3-C20008736779}"/>
          </ac:spMkLst>
        </pc:spChg>
        <pc:picChg chg="add del mod">
          <ac:chgData name="Nora Raafat" userId="30fdb8c646f3a713" providerId="LiveId" clId="{212C7810-27E6-4E1A-B187-02894C730130}" dt="2025-12-20T16:44:37.478" v="249" actId="478"/>
          <ac:picMkLst>
            <pc:docMk/>
            <pc:sldMk cId="3483362304" sldId="282"/>
            <ac:picMk id="5" creationId="{BDB9313C-63FE-8C4F-99E0-F691F9AE5F1A}"/>
          </ac:picMkLst>
        </pc:picChg>
        <pc:picChg chg="add del mod">
          <ac:chgData name="Nora Raafat" userId="30fdb8c646f3a713" providerId="LiveId" clId="{212C7810-27E6-4E1A-B187-02894C730130}" dt="2025-12-20T16:47:08.784" v="253" actId="478"/>
          <ac:picMkLst>
            <pc:docMk/>
            <pc:sldMk cId="3483362304" sldId="282"/>
            <ac:picMk id="8" creationId="{495F1184-F465-EDED-1C15-AB9D3AF6BB9E}"/>
          </ac:picMkLst>
        </pc:picChg>
        <pc:picChg chg="add mod">
          <ac:chgData name="Nora Raafat" userId="30fdb8c646f3a713" providerId="LiveId" clId="{212C7810-27E6-4E1A-B187-02894C730130}" dt="2025-12-20T18:21:13.618" v="258" actId="14100"/>
          <ac:picMkLst>
            <pc:docMk/>
            <pc:sldMk cId="3483362304" sldId="282"/>
            <ac:picMk id="11" creationId="{AF59A019-D364-02B2-2288-049E967328C4}"/>
          </ac:picMkLst>
        </pc:picChg>
      </pc:sldChg>
      <pc:sldChg chg="addSp delSp modSp new mod ord">
        <pc:chgData name="Nora Raafat" userId="30fdb8c646f3a713" providerId="LiveId" clId="{212C7810-27E6-4E1A-B187-02894C730130}" dt="2025-12-20T18:30:01.745" v="306"/>
        <pc:sldMkLst>
          <pc:docMk/>
          <pc:sldMk cId="594834427" sldId="283"/>
        </pc:sldMkLst>
        <pc:spChg chg="mod">
          <ac:chgData name="Nora Raafat" userId="30fdb8c646f3a713" providerId="LiveId" clId="{212C7810-27E6-4E1A-B187-02894C730130}" dt="2025-12-20T18:29:51.599" v="304" actId="122"/>
          <ac:spMkLst>
            <pc:docMk/>
            <pc:sldMk cId="594834427" sldId="283"/>
            <ac:spMk id="2" creationId="{A7795223-87AF-7B80-4CCD-EFDA2BF148FE}"/>
          </ac:spMkLst>
        </pc:spChg>
        <pc:spChg chg="del">
          <ac:chgData name="Nora Raafat" userId="30fdb8c646f3a713" providerId="LiveId" clId="{212C7810-27E6-4E1A-B187-02894C730130}" dt="2025-12-20T18:28:54.297" v="263" actId="478"/>
          <ac:spMkLst>
            <pc:docMk/>
            <pc:sldMk cId="594834427" sldId="283"/>
            <ac:spMk id="3" creationId="{3858D318-8551-4DC3-D37E-52494D7B2EA1}"/>
          </ac:spMkLst>
        </pc:spChg>
        <pc:picChg chg="add mod">
          <ac:chgData name="Nora Raafat" userId="30fdb8c646f3a713" providerId="LiveId" clId="{212C7810-27E6-4E1A-B187-02894C730130}" dt="2025-12-20T18:29:14.435" v="268" actId="14100"/>
          <ac:picMkLst>
            <pc:docMk/>
            <pc:sldMk cId="594834427" sldId="283"/>
            <ac:picMk id="5" creationId="{4D3E7FBF-A838-DB04-5AAF-1AFCA93B0BA3}"/>
          </ac:picMkLst>
        </pc:picChg>
      </pc:sldChg>
      <pc:sldChg chg="addSp modSp new mod ord">
        <pc:chgData name="Nora Raafat" userId="30fdb8c646f3a713" providerId="LiveId" clId="{212C7810-27E6-4E1A-B187-02894C730130}" dt="2025-12-22T07:54:58.456" v="2538"/>
        <pc:sldMkLst>
          <pc:docMk/>
          <pc:sldMk cId="3115250215" sldId="284"/>
        </pc:sldMkLst>
        <pc:spChg chg="mod">
          <ac:chgData name="Nora Raafat" userId="30fdb8c646f3a713" providerId="LiveId" clId="{212C7810-27E6-4E1A-B187-02894C730130}" dt="2025-12-20T18:48:15.748" v="335"/>
          <ac:spMkLst>
            <pc:docMk/>
            <pc:sldMk cId="3115250215" sldId="284"/>
            <ac:spMk id="2" creationId="{FA1431DF-D040-3069-610C-C750B2FFE009}"/>
          </ac:spMkLst>
        </pc:spChg>
        <pc:spChg chg="mod">
          <ac:chgData name="Nora Raafat" userId="30fdb8c646f3a713" providerId="LiveId" clId="{212C7810-27E6-4E1A-B187-02894C730130}" dt="2025-12-20T18:41:36.324" v="315" actId="20577"/>
          <ac:spMkLst>
            <pc:docMk/>
            <pc:sldMk cId="3115250215" sldId="284"/>
            <ac:spMk id="3" creationId="{44847BCB-626F-BDBB-1B6D-2593E8A69279}"/>
          </ac:spMkLst>
        </pc:spChg>
        <pc:spChg chg="add mod">
          <ac:chgData name="Nora Raafat" userId="30fdb8c646f3a713" providerId="LiveId" clId="{212C7810-27E6-4E1A-B187-02894C730130}" dt="2025-12-20T18:49:04.127" v="361" actId="20577"/>
          <ac:spMkLst>
            <pc:docMk/>
            <pc:sldMk cId="3115250215" sldId="284"/>
            <ac:spMk id="11" creationId="{BCF3A880-96AC-352D-1130-36197F8BBFFA}"/>
          </ac:spMkLst>
        </pc:spChg>
        <pc:picChg chg="add mod">
          <ac:chgData name="Nora Raafat" userId="30fdb8c646f3a713" providerId="LiveId" clId="{212C7810-27E6-4E1A-B187-02894C730130}" dt="2025-12-22T07:54:58.456" v="2538"/>
          <ac:picMkLst>
            <pc:docMk/>
            <pc:sldMk cId="3115250215" sldId="284"/>
            <ac:picMk id="4" creationId="{3F54DB11-9AF1-033F-F5B9-54C803EDFFC6}"/>
          </ac:picMkLst>
        </pc:picChg>
        <pc:picChg chg="add mod">
          <ac:chgData name="Nora Raafat" userId="30fdb8c646f3a713" providerId="LiveId" clId="{212C7810-27E6-4E1A-B187-02894C730130}" dt="2025-12-20T18:48:36.981" v="340" actId="1076"/>
          <ac:picMkLst>
            <pc:docMk/>
            <pc:sldMk cId="3115250215" sldId="284"/>
            <ac:picMk id="5" creationId="{CE239121-76B8-5DCE-21A8-34D0FAFDFB45}"/>
          </ac:picMkLst>
        </pc:picChg>
        <pc:picChg chg="add mod">
          <ac:chgData name="Nora Raafat" userId="30fdb8c646f3a713" providerId="LiveId" clId="{212C7810-27E6-4E1A-B187-02894C730130}" dt="2025-12-20T18:48:43.936" v="343" actId="1076"/>
          <ac:picMkLst>
            <pc:docMk/>
            <pc:sldMk cId="3115250215" sldId="284"/>
            <ac:picMk id="6" creationId="{49EB7A16-2C4E-EE7C-5F7D-E8032FEFDCE2}"/>
          </ac:picMkLst>
        </pc:picChg>
        <pc:picChg chg="add mod">
          <ac:chgData name="Nora Raafat" userId="30fdb8c646f3a713" providerId="LiveId" clId="{212C7810-27E6-4E1A-B187-02894C730130}" dt="2025-12-20T18:48:47.683" v="344" actId="1076"/>
          <ac:picMkLst>
            <pc:docMk/>
            <pc:sldMk cId="3115250215" sldId="284"/>
            <ac:picMk id="8" creationId="{813DAF17-58D2-8D0C-72BD-F3380153931B}"/>
          </ac:picMkLst>
        </pc:picChg>
        <pc:picChg chg="add mod">
          <ac:chgData name="Nora Raafat" userId="30fdb8c646f3a713" providerId="LiveId" clId="{212C7810-27E6-4E1A-B187-02894C730130}" dt="2025-12-20T18:48:37.993" v="341" actId="1076"/>
          <ac:picMkLst>
            <pc:docMk/>
            <pc:sldMk cId="3115250215" sldId="284"/>
            <ac:picMk id="10" creationId="{386062D4-C6C4-D952-5D27-CAF9A6B474D6}"/>
          </ac:picMkLst>
        </pc:picChg>
      </pc:sldChg>
      <pc:sldChg chg="addSp delSp modSp new mod ord">
        <pc:chgData name="Nora Raafat" userId="30fdb8c646f3a713" providerId="LiveId" clId="{212C7810-27E6-4E1A-B187-02894C730130}" dt="2025-12-22T07:54:19.075" v="2534"/>
        <pc:sldMkLst>
          <pc:docMk/>
          <pc:sldMk cId="3429191479" sldId="285"/>
        </pc:sldMkLst>
        <pc:spChg chg="mod">
          <ac:chgData name="Nora Raafat" userId="30fdb8c646f3a713" providerId="LiveId" clId="{212C7810-27E6-4E1A-B187-02894C730130}" dt="2025-12-20T19:14:55.299" v="524"/>
          <ac:spMkLst>
            <pc:docMk/>
            <pc:sldMk cId="3429191479" sldId="285"/>
            <ac:spMk id="2" creationId="{8DE1ACBC-62B5-712B-A834-3F0EF8652457}"/>
          </ac:spMkLst>
        </pc:spChg>
        <pc:spChg chg="del">
          <ac:chgData name="Nora Raafat" userId="30fdb8c646f3a713" providerId="LiveId" clId="{212C7810-27E6-4E1A-B187-02894C730130}" dt="2025-12-20T19:13:01.050" v="505"/>
          <ac:spMkLst>
            <pc:docMk/>
            <pc:sldMk cId="3429191479" sldId="285"/>
            <ac:spMk id="3" creationId="{52490E8F-ED09-797F-39C5-233CA0B10B37}"/>
          </ac:spMkLst>
        </pc:spChg>
        <pc:spChg chg="add mod">
          <ac:chgData name="Nora Raafat" userId="30fdb8c646f3a713" providerId="LiveId" clId="{212C7810-27E6-4E1A-B187-02894C730130}" dt="2025-12-20T19:17:04.184" v="551" actId="113"/>
          <ac:spMkLst>
            <pc:docMk/>
            <pc:sldMk cId="3429191479" sldId="285"/>
            <ac:spMk id="9" creationId="{A7DDB065-3112-8094-EC69-6094D0F60299}"/>
          </ac:spMkLst>
        </pc:spChg>
        <pc:picChg chg="add mod">
          <ac:chgData name="Nora Raafat" userId="30fdb8c646f3a713" providerId="LiveId" clId="{212C7810-27E6-4E1A-B187-02894C730130}" dt="2025-12-22T07:54:19.075" v="2534"/>
          <ac:picMkLst>
            <pc:docMk/>
            <pc:sldMk cId="3429191479" sldId="285"/>
            <ac:picMk id="3" creationId="{A1E17AE9-AA90-F9EB-BD02-75319A2F2A36}"/>
          </ac:picMkLst>
        </pc:picChg>
        <pc:picChg chg="add mod">
          <ac:chgData name="Nora Raafat" userId="30fdb8c646f3a713" providerId="LiveId" clId="{212C7810-27E6-4E1A-B187-02894C730130}" dt="2025-12-20T19:14:41.371" v="522" actId="1076"/>
          <ac:picMkLst>
            <pc:docMk/>
            <pc:sldMk cId="3429191479" sldId="285"/>
            <ac:picMk id="5" creationId="{CD594077-A584-5E54-DCD1-478B574D15EA}"/>
          </ac:picMkLst>
        </pc:picChg>
        <pc:picChg chg="add mod">
          <ac:chgData name="Nora Raafat" userId="30fdb8c646f3a713" providerId="LiveId" clId="{212C7810-27E6-4E1A-B187-02894C730130}" dt="2025-12-20T19:14:43.538" v="523" actId="1076"/>
          <ac:picMkLst>
            <pc:docMk/>
            <pc:sldMk cId="3429191479" sldId="285"/>
            <ac:picMk id="7" creationId="{4BE3188F-F4E2-D9C8-06B5-E0417CC566C3}"/>
          </ac:picMkLst>
        </pc:picChg>
        <pc:picChg chg="add mod">
          <ac:chgData name="Nora Raafat" userId="30fdb8c646f3a713" providerId="LiveId" clId="{212C7810-27E6-4E1A-B187-02894C730130}" dt="2025-12-20T19:14:37.775" v="520" actId="1076"/>
          <ac:picMkLst>
            <pc:docMk/>
            <pc:sldMk cId="3429191479" sldId="285"/>
            <ac:picMk id="10" creationId="{A406BE40-3815-2134-BB28-ADB20731E42A}"/>
          </ac:picMkLst>
        </pc:picChg>
        <pc:picChg chg="add mod">
          <ac:chgData name="Nora Raafat" userId="30fdb8c646f3a713" providerId="LiveId" clId="{212C7810-27E6-4E1A-B187-02894C730130}" dt="2025-12-20T19:14:35.589" v="519" actId="1076"/>
          <ac:picMkLst>
            <pc:docMk/>
            <pc:sldMk cId="3429191479" sldId="285"/>
            <ac:picMk id="14" creationId="{00FC4D42-B69F-D9AD-2A9F-1074394B42B9}"/>
          </ac:picMkLst>
        </pc:picChg>
        <pc:picChg chg="add mod">
          <ac:chgData name="Nora Raafat" userId="30fdb8c646f3a713" providerId="LiveId" clId="{212C7810-27E6-4E1A-B187-02894C730130}" dt="2025-12-20T19:14:39.393" v="521" actId="1076"/>
          <ac:picMkLst>
            <pc:docMk/>
            <pc:sldMk cId="3429191479" sldId="285"/>
            <ac:picMk id="16" creationId="{688FCA8F-30C3-712F-D1DE-043E8DF5F9C5}"/>
          </ac:picMkLst>
        </pc:picChg>
      </pc:sldChg>
      <pc:sldChg chg="addSp modSp new mod">
        <pc:chgData name="Nora Raafat" userId="30fdb8c646f3a713" providerId="LiveId" clId="{212C7810-27E6-4E1A-B187-02894C730130}" dt="2025-12-21T12:40:31.576" v="728" actId="2711"/>
        <pc:sldMkLst>
          <pc:docMk/>
          <pc:sldMk cId="3028519165" sldId="286"/>
        </pc:sldMkLst>
        <pc:spChg chg="mod">
          <ac:chgData name="Nora Raafat" userId="30fdb8c646f3a713" providerId="LiveId" clId="{212C7810-27E6-4E1A-B187-02894C730130}" dt="2025-12-21T12:36:09.072" v="663"/>
          <ac:spMkLst>
            <pc:docMk/>
            <pc:sldMk cId="3028519165" sldId="286"/>
            <ac:spMk id="2" creationId="{FCCEA687-8253-55F1-8C51-4D000BD84CF6}"/>
          </ac:spMkLst>
        </pc:spChg>
        <pc:spChg chg="mod">
          <ac:chgData name="Nora Raafat" userId="30fdb8c646f3a713" providerId="LiveId" clId="{212C7810-27E6-4E1A-B187-02894C730130}" dt="2025-12-21T12:40:31.576" v="728" actId="2711"/>
          <ac:spMkLst>
            <pc:docMk/>
            <pc:sldMk cId="3028519165" sldId="286"/>
            <ac:spMk id="3" creationId="{79302ED7-BD98-CDED-92A1-5E1428F6B35C}"/>
          </ac:spMkLst>
        </pc:spChg>
        <pc:picChg chg="add mod">
          <ac:chgData name="Nora Raafat" userId="30fdb8c646f3a713" providerId="LiveId" clId="{212C7810-27E6-4E1A-B187-02894C730130}" dt="2025-12-21T12:38:16.890" v="714" actId="1076"/>
          <ac:picMkLst>
            <pc:docMk/>
            <pc:sldMk cId="3028519165" sldId="286"/>
            <ac:picMk id="5" creationId="{6C8540F3-9D37-C72D-46DA-5AC72F0EF4C0}"/>
          </ac:picMkLst>
        </pc:picChg>
        <pc:picChg chg="add mod">
          <ac:chgData name="Nora Raafat" userId="30fdb8c646f3a713" providerId="LiveId" clId="{212C7810-27E6-4E1A-B187-02894C730130}" dt="2025-12-21T12:38:46.255" v="716" actId="1076"/>
          <ac:picMkLst>
            <pc:docMk/>
            <pc:sldMk cId="3028519165" sldId="286"/>
            <ac:picMk id="7" creationId="{7EA19ECA-F847-67E3-7EAE-FD4E4D1B6C97}"/>
          </ac:picMkLst>
        </pc:picChg>
        <pc:picChg chg="add mod">
          <ac:chgData name="Nora Raafat" userId="30fdb8c646f3a713" providerId="LiveId" clId="{212C7810-27E6-4E1A-B187-02894C730130}" dt="2025-12-21T12:39:35.121" v="718" actId="1076"/>
          <ac:picMkLst>
            <pc:docMk/>
            <pc:sldMk cId="3028519165" sldId="286"/>
            <ac:picMk id="9" creationId="{983EB2A6-51C9-2DED-6B58-1156D9AD71F2}"/>
          </ac:picMkLst>
        </pc:picChg>
      </pc:sldChg>
      <pc:sldChg chg="addSp delSp modSp new mod">
        <pc:chgData name="Nora Raafat" userId="30fdb8c646f3a713" providerId="LiveId" clId="{212C7810-27E6-4E1A-B187-02894C730130}" dt="2025-12-22T07:58:59.133" v="2545" actId="1076"/>
        <pc:sldMkLst>
          <pc:docMk/>
          <pc:sldMk cId="1688087771" sldId="287"/>
        </pc:sldMkLst>
        <pc:spChg chg="mod">
          <ac:chgData name="Nora Raafat" userId="30fdb8c646f3a713" providerId="LiveId" clId="{212C7810-27E6-4E1A-B187-02894C730130}" dt="2025-12-21T15:21:14.419" v="881"/>
          <ac:spMkLst>
            <pc:docMk/>
            <pc:sldMk cId="1688087771" sldId="287"/>
            <ac:spMk id="2" creationId="{E4E2039D-A30D-760C-D735-53D1DCFAE1EE}"/>
          </ac:spMkLst>
        </pc:spChg>
        <pc:spChg chg="mod">
          <ac:chgData name="Nora Raafat" userId="30fdb8c646f3a713" providerId="LiveId" clId="{212C7810-27E6-4E1A-B187-02894C730130}" dt="2025-12-21T17:35:58.876" v="1224" actId="21"/>
          <ac:spMkLst>
            <pc:docMk/>
            <pc:sldMk cId="1688087771" sldId="287"/>
            <ac:spMk id="3" creationId="{24CF7A94-76D3-61B8-B208-9B17381DAEC0}"/>
          </ac:spMkLst>
        </pc:spChg>
        <pc:spChg chg="add del">
          <ac:chgData name="Nora Raafat" userId="30fdb8c646f3a713" providerId="LiveId" clId="{212C7810-27E6-4E1A-B187-02894C730130}" dt="2025-12-21T12:51:56.212" v="869" actId="21"/>
          <ac:spMkLst>
            <pc:docMk/>
            <pc:sldMk cId="1688087771" sldId="287"/>
            <ac:spMk id="5" creationId="{968B838D-FF85-5BF2-73E9-8EA835AA4466}"/>
          </ac:spMkLst>
        </pc:spChg>
        <pc:spChg chg="add mod">
          <ac:chgData name="Nora Raafat" userId="30fdb8c646f3a713" providerId="LiveId" clId="{212C7810-27E6-4E1A-B187-02894C730130}" dt="2025-12-21T17:37:15.051" v="1238" actId="313"/>
          <ac:spMkLst>
            <pc:docMk/>
            <pc:sldMk cId="1688087771" sldId="287"/>
            <ac:spMk id="10" creationId="{D172E512-2C68-A2D8-09A2-8146E3122277}"/>
          </ac:spMkLst>
        </pc:spChg>
        <pc:picChg chg="add del mod">
          <ac:chgData name="Nora Raafat" userId="30fdb8c646f3a713" providerId="LiveId" clId="{212C7810-27E6-4E1A-B187-02894C730130}" dt="2025-12-21T17:33:15.136" v="1221" actId="478"/>
          <ac:picMkLst>
            <pc:docMk/>
            <pc:sldMk cId="1688087771" sldId="287"/>
            <ac:picMk id="4" creationId="{AAFC7E02-AA82-7699-9ECA-4C54D7F76F2A}"/>
          </ac:picMkLst>
        </pc:picChg>
        <pc:picChg chg="add mod">
          <ac:chgData name="Nora Raafat" userId="30fdb8c646f3a713" providerId="LiveId" clId="{212C7810-27E6-4E1A-B187-02894C730130}" dt="2025-12-22T07:54:04.396" v="2533"/>
          <ac:picMkLst>
            <pc:docMk/>
            <pc:sldMk cId="1688087771" sldId="287"/>
            <ac:picMk id="4" creationId="{B5BF652C-1618-94FB-630D-23DBD601A08E}"/>
          </ac:picMkLst>
        </pc:picChg>
        <pc:picChg chg="add del mod">
          <ac:chgData name="Nora Raafat" userId="30fdb8c646f3a713" providerId="LiveId" clId="{212C7810-27E6-4E1A-B187-02894C730130}" dt="2025-12-22T07:58:51.698" v="2542" actId="478"/>
          <ac:picMkLst>
            <pc:docMk/>
            <pc:sldMk cId="1688087771" sldId="287"/>
            <ac:picMk id="6" creationId="{FCBCABD1-9DB3-01D9-51C7-B7B129141A7C}"/>
          </ac:picMkLst>
        </pc:picChg>
        <pc:picChg chg="add del mod">
          <ac:chgData name="Nora Raafat" userId="30fdb8c646f3a713" providerId="LiveId" clId="{212C7810-27E6-4E1A-B187-02894C730130}" dt="2025-12-21T17:33:04.649" v="1220" actId="478"/>
          <ac:picMkLst>
            <pc:docMk/>
            <pc:sldMk cId="1688087771" sldId="287"/>
            <ac:picMk id="7" creationId="{20B66E28-5691-EF5B-2C74-FE1F0888496E}"/>
          </ac:picMkLst>
        </pc:picChg>
        <pc:picChg chg="add mod">
          <ac:chgData name="Nora Raafat" userId="30fdb8c646f3a713" providerId="LiveId" clId="{212C7810-27E6-4E1A-B187-02894C730130}" dt="2025-12-22T07:58:59.133" v="2545" actId="1076"/>
          <ac:picMkLst>
            <pc:docMk/>
            <pc:sldMk cId="1688087771" sldId="287"/>
            <ac:picMk id="7" creationId="{6E0349A3-57E3-334B-6F1E-C894DE3ABF80}"/>
          </ac:picMkLst>
        </pc:picChg>
        <pc:picChg chg="add mod">
          <ac:chgData name="Nora Raafat" userId="30fdb8c646f3a713" providerId="LiveId" clId="{212C7810-27E6-4E1A-B187-02894C730130}" dt="2025-12-21T17:36:02.759" v="1225" actId="1076"/>
          <ac:picMkLst>
            <pc:docMk/>
            <pc:sldMk cId="1688087771" sldId="287"/>
            <ac:picMk id="9" creationId="{D1892C51-7BBE-C6FB-0A11-66B7B793331B}"/>
          </ac:picMkLst>
        </pc:picChg>
      </pc:sldChg>
      <pc:sldChg chg="addSp modSp new mod">
        <pc:chgData name="Nora Raafat" userId="30fdb8c646f3a713" providerId="LiveId" clId="{212C7810-27E6-4E1A-B187-02894C730130}" dt="2025-12-22T07:53:58.180" v="2532"/>
        <pc:sldMkLst>
          <pc:docMk/>
          <pc:sldMk cId="488020366" sldId="288"/>
        </pc:sldMkLst>
        <pc:spChg chg="mod">
          <ac:chgData name="Nora Raafat" userId="30fdb8c646f3a713" providerId="LiveId" clId="{212C7810-27E6-4E1A-B187-02894C730130}" dt="2025-12-21T15:29:37.572" v="883"/>
          <ac:spMkLst>
            <pc:docMk/>
            <pc:sldMk cId="488020366" sldId="288"/>
            <ac:spMk id="2" creationId="{FAE81516-85E9-1CB5-6219-DB225401482E}"/>
          </ac:spMkLst>
        </pc:spChg>
        <pc:spChg chg="mod">
          <ac:chgData name="Nora Raafat" userId="30fdb8c646f3a713" providerId="LiveId" clId="{212C7810-27E6-4E1A-B187-02894C730130}" dt="2025-12-21T15:33:41.772" v="941" actId="2711"/>
          <ac:spMkLst>
            <pc:docMk/>
            <pc:sldMk cId="488020366" sldId="288"/>
            <ac:spMk id="3" creationId="{7643DFE0-F2D4-ECDF-8C7A-A95AFE7710C4}"/>
          </ac:spMkLst>
        </pc:spChg>
        <pc:picChg chg="add mod">
          <ac:chgData name="Nora Raafat" userId="30fdb8c646f3a713" providerId="LiveId" clId="{212C7810-27E6-4E1A-B187-02894C730130}" dt="2025-12-22T07:53:58.180" v="2532"/>
          <ac:picMkLst>
            <pc:docMk/>
            <pc:sldMk cId="488020366" sldId="288"/>
            <ac:picMk id="4" creationId="{E2C28C08-B249-4C28-6DC1-41072CEFA851}"/>
          </ac:picMkLst>
        </pc:picChg>
        <pc:picChg chg="add mod">
          <ac:chgData name="Nora Raafat" userId="30fdb8c646f3a713" providerId="LiveId" clId="{212C7810-27E6-4E1A-B187-02894C730130}" dt="2025-12-21T15:30:51.440" v="937" actId="1076"/>
          <ac:picMkLst>
            <pc:docMk/>
            <pc:sldMk cId="488020366" sldId="288"/>
            <ac:picMk id="5" creationId="{F5CB9C71-F7DE-AFAA-8E9C-84C826FD3CC0}"/>
          </ac:picMkLst>
        </pc:picChg>
        <pc:picChg chg="add mod">
          <ac:chgData name="Nora Raafat" userId="30fdb8c646f3a713" providerId="LiveId" clId="{212C7810-27E6-4E1A-B187-02894C730130}" dt="2025-12-21T15:32:17.927" v="939" actId="1076"/>
          <ac:picMkLst>
            <pc:docMk/>
            <pc:sldMk cId="488020366" sldId="288"/>
            <ac:picMk id="7" creationId="{D046D5FC-3625-1A87-A20A-C7B563A7749A}"/>
          </ac:picMkLst>
        </pc:picChg>
      </pc:sldChg>
      <pc:sldChg chg="addSp delSp modSp new mod">
        <pc:chgData name="Nora Raafat" userId="30fdb8c646f3a713" providerId="LiveId" clId="{212C7810-27E6-4E1A-B187-02894C730130}" dt="2025-12-21T15:49:37.779" v="984" actId="14100"/>
        <pc:sldMkLst>
          <pc:docMk/>
          <pc:sldMk cId="934063344" sldId="289"/>
        </pc:sldMkLst>
        <pc:spChg chg="mod">
          <ac:chgData name="Nora Raafat" userId="30fdb8c646f3a713" providerId="LiveId" clId="{212C7810-27E6-4E1A-B187-02894C730130}" dt="2025-12-21T15:42:15.179" v="973" actId="14100"/>
          <ac:spMkLst>
            <pc:docMk/>
            <pc:sldMk cId="934063344" sldId="289"/>
            <ac:spMk id="2" creationId="{16796DB3-440F-4CD6-3610-87AB91C123D8}"/>
          </ac:spMkLst>
        </pc:spChg>
        <pc:spChg chg="del">
          <ac:chgData name="Nora Raafat" userId="30fdb8c646f3a713" providerId="LiveId" clId="{212C7810-27E6-4E1A-B187-02894C730130}" dt="2025-12-21T15:34:53.998" v="962" actId="478"/>
          <ac:spMkLst>
            <pc:docMk/>
            <pc:sldMk cId="934063344" sldId="289"/>
            <ac:spMk id="3" creationId="{664BD4A6-20A2-5B9A-6121-2EF249DF8FBE}"/>
          </ac:spMkLst>
        </pc:spChg>
        <pc:picChg chg="add del mod">
          <ac:chgData name="Nora Raafat" userId="30fdb8c646f3a713" providerId="LiveId" clId="{212C7810-27E6-4E1A-B187-02894C730130}" dt="2025-12-21T15:48:07.760" v="974" actId="21"/>
          <ac:picMkLst>
            <pc:docMk/>
            <pc:sldMk cId="934063344" sldId="289"/>
            <ac:picMk id="5" creationId="{A4090803-680B-540C-1615-31801BAA00AC}"/>
          </ac:picMkLst>
        </pc:picChg>
        <pc:picChg chg="add mod">
          <ac:chgData name="Nora Raafat" userId="30fdb8c646f3a713" providerId="LiveId" clId="{212C7810-27E6-4E1A-B187-02894C730130}" dt="2025-12-21T15:48:40.679" v="977" actId="931"/>
          <ac:picMkLst>
            <pc:docMk/>
            <pc:sldMk cId="934063344" sldId="289"/>
            <ac:picMk id="7" creationId="{D4D11616-CB2A-D2ED-5609-361387C28AD6}"/>
          </ac:picMkLst>
        </pc:picChg>
        <pc:picChg chg="add mod">
          <ac:chgData name="Nora Raafat" userId="30fdb8c646f3a713" providerId="LiveId" clId="{212C7810-27E6-4E1A-B187-02894C730130}" dt="2025-12-21T15:49:37.779" v="984" actId="14100"/>
          <ac:picMkLst>
            <pc:docMk/>
            <pc:sldMk cId="934063344" sldId="289"/>
            <ac:picMk id="9" creationId="{FEE700C8-99A2-C0A0-4952-2060486C33F8}"/>
          </ac:picMkLst>
        </pc:picChg>
      </pc:sldChg>
      <pc:sldChg chg="addSp delSp modSp new mod">
        <pc:chgData name="Nora Raafat" userId="30fdb8c646f3a713" providerId="LiveId" clId="{212C7810-27E6-4E1A-B187-02894C730130}" dt="2025-12-22T08:02:50.698" v="2548" actId="14100"/>
        <pc:sldMkLst>
          <pc:docMk/>
          <pc:sldMk cId="2378545228" sldId="290"/>
        </pc:sldMkLst>
        <pc:spChg chg="mod">
          <ac:chgData name="Nora Raafat" userId="30fdb8c646f3a713" providerId="LiveId" clId="{212C7810-27E6-4E1A-B187-02894C730130}" dt="2025-12-21T17:47:01.932" v="1260"/>
          <ac:spMkLst>
            <pc:docMk/>
            <pc:sldMk cId="2378545228" sldId="290"/>
            <ac:spMk id="2" creationId="{27AF236E-AE1D-25F2-84FE-385A69506497}"/>
          </ac:spMkLst>
        </pc:spChg>
        <pc:spChg chg="del">
          <ac:chgData name="Nora Raafat" userId="30fdb8c646f3a713" providerId="LiveId" clId="{212C7810-27E6-4E1A-B187-02894C730130}" dt="2025-12-21T17:47:13.760" v="1262"/>
          <ac:spMkLst>
            <pc:docMk/>
            <pc:sldMk cId="2378545228" sldId="290"/>
            <ac:spMk id="3" creationId="{4EB02010-FE81-FE63-2102-AF82DDF07AE5}"/>
          </ac:spMkLst>
        </pc:spChg>
        <pc:spChg chg="add mod">
          <ac:chgData name="Nora Raafat" userId="30fdb8c646f3a713" providerId="LiveId" clId="{212C7810-27E6-4E1A-B187-02894C730130}" dt="2025-12-21T17:59:32.928" v="1327" actId="207"/>
          <ac:spMkLst>
            <pc:docMk/>
            <pc:sldMk cId="2378545228" sldId="290"/>
            <ac:spMk id="6" creationId="{3B29F573-0F00-3B77-4845-7541A3B3A4D5}"/>
          </ac:spMkLst>
        </pc:spChg>
        <pc:spChg chg="add mod">
          <ac:chgData name="Nora Raafat" userId="30fdb8c646f3a713" providerId="LiveId" clId="{212C7810-27E6-4E1A-B187-02894C730130}" dt="2025-12-21T17:51:05.963" v="1318" actId="404"/>
          <ac:spMkLst>
            <pc:docMk/>
            <pc:sldMk cId="2378545228" sldId="290"/>
            <ac:spMk id="7" creationId="{C10F9B55-3038-A599-1726-068680FA8DA6}"/>
          </ac:spMkLst>
        </pc:spChg>
        <pc:spChg chg="add mod">
          <ac:chgData name="Nora Raafat" userId="30fdb8c646f3a713" providerId="LiveId" clId="{212C7810-27E6-4E1A-B187-02894C730130}" dt="2025-12-21T17:56:11.689" v="1323" actId="1076"/>
          <ac:spMkLst>
            <pc:docMk/>
            <pc:sldMk cId="2378545228" sldId="290"/>
            <ac:spMk id="9" creationId="{24D0ED75-4DFB-55C7-1070-B1E29F2860B6}"/>
          </ac:spMkLst>
        </pc:spChg>
        <pc:picChg chg="add mod">
          <ac:chgData name="Nora Raafat" userId="30fdb8c646f3a713" providerId="LiveId" clId="{212C7810-27E6-4E1A-B187-02894C730130}" dt="2025-12-21T17:51:11.255" v="1319" actId="14100"/>
          <ac:picMkLst>
            <pc:docMk/>
            <pc:sldMk cId="2378545228" sldId="290"/>
            <ac:picMk id="5" creationId="{48A9BD09-BF8D-6FD9-D9D5-6FE66685F8EB}"/>
          </ac:picMkLst>
        </pc:picChg>
        <pc:picChg chg="add mod">
          <ac:chgData name="Nora Raafat" userId="30fdb8c646f3a713" providerId="LiveId" clId="{212C7810-27E6-4E1A-B187-02894C730130}" dt="2025-12-21T17:50:52.082" v="1316" actId="14100"/>
          <ac:picMkLst>
            <pc:docMk/>
            <pc:sldMk cId="2378545228" sldId="290"/>
            <ac:picMk id="8" creationId="{A06EECBF-56E7-2E26-9C13-089373AF7886}"/>
          </ac:picMkLst>
        </pc:picChg>
        <pc:picChg chg="add mod">
          <ac:chgData name="Nora Raafat" userId="30fdb8c646f3a713" providerId="LiveId" clId="{212C7810-27E6-4E1A-B187-02894C730130}" dt="2025-12-22T08:02:50.698" v="2548" actId="14100"/>
          <ac:picMkLst>
            <pc:docMk/>
            <pc:sldMk cId="2378545228" sldId="290"/>
            <ac:picMk id="10" creationId="{DA2BD9CB-F69F-7610-5509-6A2B9B5DACD9}"/>
          </ac:picMkLst>
        </pc:picChg>
      </pc:sldChg>
      <pc:sldChg chg="addSp delSp modSp new mod">
        <pc:chgData name="Nora Raafat" userId="30fdb8c646f3a713" providerId="LiveId" clId="{212C7810-27E6-4E1A-B187-02894C730130}" dt="2025-12-21T18:18:31.690" v="1367" actId="14100"/>
        <pc:sldMkLst>
          <pc:docMk/>
          <pc:sldMk cId="1768118650" sldId="291"/>
        </pc:sldMkLst>
        <pc:spChg chg="mod">
          <ac:chgData name="Nora Raafat" userId="30fdb8c646f3a713" providerId="LiveId" clId="{212C7810-27E6-4E1A-B187-02894C730130}" dt="2025-12-21T18:18:31.690" v="1367" actId="14100"/>
          <ac:spMkLst>
            <pc:docMk/>
            <pc:sldMk cId="1768118650" sldId="291"/>
            <ac:spMk id="2" creationId="{EEF475C0-66E0-ECCC-A443-B9A29C810818}"/>
          </ac:spMkLst>
        </pc:spChg>
        <pc:spChg chg="del">
          <ac:chgData name="Nora Raafat" userId="30fdb8c646f3a713" providerId="LiveId" clId="{212C7810-27E6-4E1A-B187-02894C730130}" dt="2025-12-21T18:04:24.747" v="1356" actId="478"/>
          <ac:spMkLst>
            <pc:docMk/>
            <pc:sldMk cId="1768118650" sldId="291"/>
            <ac:spMk id="3" creationId="{77239BF9-588B-596C-B209-DD4AF44034B7}"/>
          </ac:spMkLst>
        </pc:spChg>
        <pc:picChg chg="add mod">
          <ac:chgData name="Nora Raafat" userId="30fdb8c646f3a713" providerId="LiveId" clId="{212C7810-27E6-4E1A-B187-02894C730130}" dt="2025-12-21T18:17:36.704" v="1359" actId="931"/>
          <ac:picMkLst>
            <pc:docMk/>
            <pc:sldMk cId="1768118650" sldId="291"/>
            <ac:picMk id="5" creationId="{ABBBA4A5-5385-DA69-344F-22119EF0AD22}"/>
          </ac:picMkLst>
        </pc:picChg>
        <pc:picChg chg="add mod">
          <ac:chgData name="Nora Raafat" userId="30fdb8c646f3a713" providerId="LiveId" clId="{212C7810-27E6-4E1A-B187-02894C730130}" dt="2025-12-21T18:18:18.933" v="1365" actId="14100"/>
          <ac:picMkLst>
            <pc:docMk/>
            <pc:sldMk cId="1768118650" sldId="291"/>
            <ac:picMk id="7" creationId="{33333326-E5B9-4B98-2BF9-943D7703061F}"/>
          </ac:picMkLst>
        </pc:picChg>
      </pc:sldChg>
      <pc:sldChg chg="addSp delSp modSp new mod">
        <pc:chgData name="Nora Raafat" userId="30fdb8c646f3a713" providerId="LiveId" clId="{212C7810-27E6-4E1A-B187-02894C730130}" dt="2025-12-21T18:48:09.549" v="1526" actId="14100"/>
        <pc:sldMkLst>
          <pc:docMk/>
          <pc:sldMk cId="2344972569" sldId="292"/>
        </pc:sldMkLst>
        <pc:spChg chg="mod">
          <ac:chgData name="Nora Raafat" userId="30fdb8c646f3a713" providerId="LiveId" clId="{212C7810-27E6-4E1A-B187-02894C730130}" dt="2025-12-21T18:19:58.685" v="1392" actId="1076"/>
          <ac:spMkLst>
            <pc:docMk/>
            <pc:sldMk cId="2344972569" sldId="292"/>
            <ac:spMk id="2" creationId="{41FC211E-8440-0D75-7E64-931E38DD2654}"/>
          </ac:spMkLst>
        </pc:spChg>
        <pc:spChg chg="del">
          <ac:chgData name="Nora Raafat" userId="30fdb8c646f3a713" providerId="LiveId" clId="{212C7810-27E6-4E1A-B187-02894C730130}" dt="2025-12-21T18:19:54.155" v="1391" actId="478"/>
          <ac:spMkLst>
            <pc:docMk/>
            <pc:sldMk cId="2344972569" sldId="292"/>
            <ac:spMk id="3" creationId="{F2226572-A6CD-F19F-7352-FF5CCCE228BF}"/>
          </ac:spMkLst>
        </pc:spChg>
        <pc:picChg chg="add del mod">
          <ac:chgData name="Nora Raafat" userId="30fdb8c646f3a713" providerId="LiveId" clId="{212C7810-27E6-4E1A-B187-02894C730130}" dt="2025-12-21T18:47:44.790" v="1521" actId="478"/>
          <ac:picMkLst>
            <pc:docMk/>
            <pc:sldMk cId="2344972569" sldId="292"/>
            <ac:picMk id="5" creationId="{5D933AA5-16D8-98CC-B90E-0606B6C62539}"/>
          </ac:picMkLst>
        </pc:picChg>
        <pc:picChg chg="add mod">
          <ac:chgData name="Nora Raafat" userId="30fdb8c646f3a713" providerId="LiveId" clId="{212C7810-27E6-4E1A-B187-02894C730130}" dt="2025-12-21T18:48:09.549" v="1526" actId="14100"/>
          <ac:picMkLst>
            <pc:docMk/>
            <pc:sldMk cId="2344972569" sldId="292"/>
            <ac:picMk id="7" creationId="{188703F5-57CC-BC7C-F139-3469559EAC1D}"/>
          </ac:picMkLst>
        </pc:picChg>
      </pc:sldChg>
      <pc:sldChg chg="addSp delSp modSp new del mod ord">
        <pc:chgData name="Nora Raafat" userId="30fdb8c646f3a713" providerId="LiveId" clId="{212C7810-27E6-4E1A-B187-02894C730130}" dt="2025-12-22T06:32:44.965" v="1903" actId="47"/>
        <pc:sldMkLst>
          <pc:docMk/>
          <pc:sldMk cId="3775157869" sldId="293"/>
        </pc:sldMkLst>
        <pc:spChg chg="mod">
          <ac:chgData name="Nora Raafat" userId="30fdb8c646f3a713" providerId="LiveId" clId="{212C7810-27E6-4E1A-B187-02894C730130}" dt="2025-12-22T06:17:02.724" v="1746"/>
          <ac:spMkLst>
            <pc:docMk/>
            <pc:sldMk cId="3775157869" sldId="293"/>
            <ac:spMk id="2" creationId="{D8D8D0A1-2676-A66F-5575-17E487C5C0B4}"/>
          </ac:spMkLst>
        </pc:spChg>
        <pc:spChg chg="del">
          <ac:chgData name="Nora Raafat" userId="30fdb8c646f3a713" providerId="LiveId" clId="{212C7810-27E6-4E1A-B187-02894C730130}" dt="2025-12-22T06:15:12.524" v="1744" actId="478"/>
          <ac:spMkLst>
            <pc:docMk/>
            <pc:sldMk cId="3775157869" sldId="293"/>
            <ac:spMk id="4" creationId="{A8D5B14F-F80F-17EF-6592-ED4FCFDF8301}"/>
          </ac:spMkLst>
        </pc:spChg>
        <pc:spChg chg="add del mod">
          <ac:chgData name="Nora Raafat" userId="30fdb8c646f3a713" providerId="LiveId" clId="{212C7810-27E6-4E1A-B187-02894C730130}" dt="2025-12-22T06:17:04.668" v="1748"/>
          <ac:spMkLst>
            <pc:docMk/>
            <pc:sldMk cId="3775157869" sldId="293"/>
            <ac:spMk id="5" creationId="{5DC0643D-F21E-5B5C-9565-0E6799945406}"/>
          </ac:spMkLst>
        </pc:spChg>
        <pc:spChg chg="add del mod">
          <ac:chgData name="Nora Raafat" userId="30fdb8c646f3a713" providerId="LiveId" clId="{212C7810-27E6-4E1A-B187-02894C730130}" dt="2025-12-22T06:26:15.548" v="1850" actId="47"/>
          <ac:spMkLst>
            <pc:docMk/>
            <pc:sldMk cId="3775157869" sldId="293"/>
            <ac:spMk id="6" creationId="{2DB22D6E-2007-D4AD-7FBB-1D5D9036B768}"/>
          </ac:spMkLst>
        </pc:spChg>
        <pc:spChg chg="add del mod">
          <ac:chgData name="Nora Raafat" userId="30fdb8c646f3a713" providerId="LiveId" clId="{212C7810-27E6-4E1A-B187-02894C730130}" dt="2025-12-21T18:43:54.032" v="1519" actId="22"/>
          <ac:spMkLst>
            <pc:docMk/>
            <pc:sldMk cId="3775157869" sldId="293"/>
            <ac:spMk id="6" creationId="{89CD2C8A-3587-53B0-2032-BB26ED52072A}"/>
          </ac:spMkLst>
        </pc:spChg>
        <pc:spChg chg="add mod">
          <ac:chgData name="Nora Raafat" userId="30fdb8c646f3a713" providerId="LiveId" clId="{212C7810-27E6-4E1A-B187-02894C730130}" dt="2025-12-22T06:26:14.969" v="1849" actId="767"/>
          <ac:spMkLst>
            <pc:docMk/>
            <pc:sldMk cId="3775157869" sldId="293"/>
            <ac:spMk id="7" creationId="{126752EC-75E6-2596-652B-CEEC9348EBBF}"/>
          </ac:spMkLst>
        </pc:spChg>
      </pc:sldChg>
      <pc:sldChg chg="addSp delSp modSp new mod">
        <pc:chgData name="Nora Raafat" userId="30fdb8c646f3a713" providerId="LiveId" clId="{212C7810-27E6-4E1A-B187-02894C730130}" dt="2025-12-21T18:43:12.589" v="1515" actId="14100"/>
        <pc:sldMkLst>
          <pc:docMk/>
          <pc:sldMk cId="1255566683" sldId="294"/>
        </pc:sldMkLst>
        <pc:spChg chg="mod">
          <ac:chgData name="Nora Raafat" userId="30fdb8c646f3a713" providerId="LiveId" clId="{212C7810-27E6-4E1A-B187-02894C730130}" dt="2025-12-21T18:42:32.295" v="1511" actId="20577"/>
          <ac:spMkLst>
            <pc:docMk/>
            <pc:sldMk cId="1255566683" sldId="294"/>
            <ac:spMk id="2" creationId="{86EA35A1-8145-C71C-9AAD-A55326E6D890}"/>
          </ac:spMkLst>
        </pc:spChg>
        <pc:spChg chg="del">
          <ac:chgData name="Nora Raafat" userId="30fdb8c646f3a713" providerId="LiveId" clId="{212C7810-27E6-4E1A-B187-02894C730130}" dt="2025-12-21T18:42:57.532" v="1512" actId="22"/>
          <ac:spMkLst>
            <pc:docMk/>
            <pc:sldMk cId="1255566683" sldId="294"/>
            <ac:spMk id="3" creationId="{C0B01B35-6755-086F-9B46-F9B4DEB2C1CD}"/>
          </ac:spMkLst>
        </pc:spChg>
        <pc:picChg chg="add mod ord">
          <ac:chgData name="Nora Raafat" userId="30fdb8c646f3a713" providerId="LiveId" clId="{212C7810-27E6-4E1A-B187-02894C730130}" dt="2025-12-21T18:43:12.589" v="1515" actId="14100"/>
          <ac:picMkLst>
            <pc:docMk/>
            <pc:sldMk cId="1255566683" sldId="294"/>
            <ac:picMk id="5" creationId="{5D48EBD7-7F8D-A435-55AD-386A47554385}"/>
          </ac:picMkLst>
        </pc:picChg>
      </pc:sldChg>
      <pc:sldChg chg="new del">
        <pc:chgData name="Nora Raafat" userId="30fdb8c646f3a713" providerId="LiveId" clId="{212C7810-27E6-4E1A-B187-02894C730130}" dt="2025-12-22T07:05:21.676" v="2046" actId="2696"/>
        <pc:sldMkLst>
          <pc:docMk/>
          <pc:sldMk cId="2774490230" sldId="295"/>
        </pc:sldMkLst>
      </pc:sldChg>
      <pc:sldChg chg="addSp delSp modSp add mod">
        <pc:chgData name="Nora Raafat" userId="30fdb8c646f3a713" providerId="LiveId" clId="{212C7810-27E6-4E1A-B187-02894C730130}" dt="2025-12-22T07:53:06.468" v="2530" actId="20577"/>
        <pc:sldMkLst>
          <pc:docMk/>
          <pc:sldMk cId="2362488127" sldId="296"/>
        </pc:sldMkLst>
        <pc:spChg chg="add mod">
          <ac:chgData name="Nora Raafat" userId="30fdb8c646f3a713" providerId="LiveId" clId="{212C7810-27E6-4E1A-B187-02894C730130}" dt="2025-12-22T06:31:46.987" v="1885" actId="14100"/>
          <ac:spMkLst>
            <pc:docMk/>
            <pc:sldMk cId="2362488127" sldId="296"/>
            <ac:spMk id="2" creationId="{F5FE4CCD-1111-D16C-C191-3657A7B4B644}"/>
          </ac:spMkLst>
        </pc:spChg>
        <pc:spChg chg="mod">
          <ac:chgData name="Nora Raafat" userId="30fdb8c646f3a713" providerId="LiveId" clId="{212C7810-27E6-4E1A-B187-02894C730130}" dt="2025-12-22T07:53:06.468" v="2530" actId="20577"/>
          <ac:spMkLst>
            <pc:docMk/>
            <pc:sldMk cId="2362488127" sldId="296"/>
            <ac:spMk id="3" creationId="{08203633-86FD-EF7D-12C6-C4AFE0E8BCDE}"/>
          </ac:spMkLst>
        </pc:spChg>
        <pc:spChg chg="add mod">
          <ac:chgData name="Nora Raafat" userId="30fdb8c646f3a713" providerId="LiveId" clId="{212C7810-27E6-4E1A-B187-02894C730130}" dt="2025-12-22T06:40:55.056" v="1977" actId="1076"/>
          <ac:spMkLst>
            <pc:docMk/>
            <pc:sldMk cId="2362488127" sldId="296"/>
            <ac:spMk id="7" creationId="{42BD0EC6-0779-EB55-BA3D-FBBA48FC9551}"/>
          </ac:spMkLst>
        </pc:spChg>
        <pc:picChg chg="add mod">
          <ac:chgData name="Nora Raafat" userId="30fdb8c646f3a713" providerId="LiveId" clId="{212C7810-27E6-4E1A-B187-02894C730130}" dt="2025-12-22T06:39:56.282" v="1973" actId="1076"/>
          <ac:picMkLst>
            <pc:docMk/>
            <pc:sldMk cId="2362488127" sldId="296"/>
            <ac:picMk id="4" creationId="{5854B99D-7C56-8C72-6550-94BCC923324B}"/>
          </ac:picMkLst>
        </pc:picChg>
        <pc:picChg chg="add mod">
          <ac:chgData name="Nora Raafat" userId="30fdb8c646f3a713" providerId="LiveId" clId="{212C7810-27E6-4E1A-B187-02894C730130}" dt="2025-12-22T06:40:28.870" v="1974"/>
          <ac:picMkLst>
            <pc:docMk/>
            <pc:sldMk cId="2362488127" sldId="296"/>
            <ac:picMk id="5" creationId="{BE793F53-B5BD-FEC1-27E7-A7C72CF579C9}"/>
          </ac:picMkLst>
        </pc:picChg>
        <pc:picChg chg="del">
          <ac:chgData name="Nora Raafat" userId="30fdb8c646f3a713" providerId="LiveId" clId="{212C7810-27E6-4E1A-B187-02894C730130}" dt="2025-12-22T06:27:10.373" v="1856" actId="478"/>
          <ac:picMkLst>
            <pc:docMk/>
            <pc:sldMk cId="2362488127" sldId="296"/>
            <ac:picMk id="6" creationId="{5854B99D-7C56-8C72-6550-94BCC923324B}"/>
          </ac:picMkLst>
        </pc:picChg>
        <pc:picChg chg="del">
          <ac:chgData name="Nora Raafat" userId="30fdb8c646f3a713" providerId="LiveId" clId="{212C7810-27E6-4E1A-B187-02894C730130}" dt="2025-12-22T06:27:08.159" v="1855" actId="478"/>
          <ac:picMkLst>
            <pc:docMk/>
            <pc:sldMk cId="2362488127" sldId="296"/>
            <ac:picMk id="11" creationId="{24E66900-388C-A80A-D56C-B19B2D463D83}"/>
          </ac:picMkLst>
        </pc:picChg>
        <pc:picChg chg="del">
          <ac:chgData name="Nora Raafat" userId="30fdb8c646f3a713" providerId="LiveId" clId="{212C7810-27E6-4E1A-B187-02894C730130}" dt="2025-12-22T06:27:12.664" v="1857" actId="478"/>
          <ac:picMkLst>
            <pc:docMk/>
            <pc:sldMk cId="2362488127" sldId="296"/>
            <ac:picMk id="13" creationId="{16329B7A-5058-DD42-BA5F-61BAAE2DA781}"/>
          </ac:picMkLst>
        </pc:picChg>
        <pc:picChg chg="del">
          <ac:chgData name="Nora Raafat" userId="30fdb8c646f3a713" providerId="LiveId" clId="{212C7810-27E6-4E1A-B187-02894C730130}" dt="2025-12-22T06:26:39.110" v="1852" actId="478"/>
          <ac:picMkLst>
            <pc:docMk/>
            <pc:sldMk cId="2362488127" sldId="296"/>
            <ac:picMk id="15" creationId="{E078006E-2404-1F1E-F5F7-C4C7827AFEFF}"/>
          </ac:picMkLst>
        </pc:picChg>
      </pc:sldChg>
      <pc:sldChg chg="add del">
        <pc:chgData name="Nora Raafat" userId="30fdb8c646f3a713" providerId="LiveId" clId="{212C7810-27E6-4E1A-B187-02894C730130}" dt="2025-12-22T07:05:50.807" v="2047" actId="2696"/>
        <pc:sldMkLst>
          <pc:docMk/>
          <pc:sldMk cId="3694438359" sldId="297"/>
        </pc:sldMkLst>
      </pc:sldChg>
      <pc:sldChg chg="addSp modSp add mod">
        <pc:chgData name="Nora Raafat" userId="30fdb8c646f3a713" providerId="LiveId" clId="{212C7810-27E6-4E1A-B187-02894C730130}" dt="2025-12-22T07:52:42.665" v="2525" actId="20577"/>
        <pc:sldMkLst>
          <pc:docMk/>
          <pc:sldMk cId="1801878045" sldId="298"/>
        </pc:sldMkLst>
        <pc:spChg chg="mod">
          <ac:chgData name="Nora Raafat" userId="30fdb8c646f3a713" providerId="LiveId" clId="{212C7810-27E6-4E1A-B187-02894C730130}" dt="2025-12-22T07:05:07.743" v="2045" actId="207"/>
          <ac:spMkLst>
            <pc:docMk/>
            <pc:sldMk cId="1801878045" sldId="298"/>
            <ac:spMk id="2" creationId="{F5FE4CCD-1111-D16C-C191-3657A7B4B644}"/>
          </ac:spMkLst>
        </pc:spChg>
        <pc:spChg chg="mod">
          <ac:chgData name="Nora Raafat" userId="30fdb8c646f3a713" providerId="LiveId" clId="{212C7810-27E6-4E1A-B187-02894C730130}" dt="2025-12-22T07:52:42.665" v="2525" actId="20577"/>
          <ac:spMkLst>
            <pc:docMk/>
            <pc:sldMk cId="1801878045" sldId="298"/>
            <ac:spMk id="3" creationId="{08203633-86FD-EF7D-12C6-C4AFE0E8BCDE}"/>
          </ac:spMkLst>
        </pc:spChg>
        <pc:spChg chg="add">
          <ac:chgData name="Nora Raafat" userId="30fdb8c646f3a713" providerId="LiveId" clId="{212C7810-27E6-4E1A-B187-02894C730130}" dt="2025-12-22T07:02:27.631" v="2029"/>
          <ac:spMkLst>
            <pc:docMk/>
            <pc:sldMk cId="1801878045" sldId="298"/>
            <ac:spMk id="5" creationId="{7599ADE3-D13B-83C2-9BE6-FDD436A4905A}"/>
          </ac:spMkLst>
        </pc:spChg>
      </pc:sldChg>
      <pc:sldChg chg="addSp modSp new mod">
        <pc:chgData name="Nora Raafat" userId="30fdb8c646f3a713" providerId="LiveId" clId="{212C7810-27E6-4E1A-B187-02894C730130}" dt="2025-12-22T07:53:24.389" v="2531"/>
        <pc:sldMkLst>
          <pc:docMk/>
          <pc:sldMk cId="2676915372" sldId="299"/>
        </pc:sldMkLst>
        <pc:spChg chg="mod">
          <ac:chgData name="Nora Raafat" userId="30fdb8c646f3a713" providerId="LiveId" clId="{212C7810-27E6-4E1A-B187-02894C730130}" dt="2025-12-22T07:37:43.018" v="2248" actId="20577"/>
          <ac:spMkLst>
            <pc:docMk/>
            <pc:sldMk cId="2676915372" sldId="299"/>
            <ac:spMk id="2" creationId="{521D0D48-9C33-6632-19FB-A3B3231896A1}"/>
          </ac:spMkLst>
        </pc:spChg>
        <pc:spChg chg="add mod">
          <ac:chgData name="Nora Raafat" userId="30fdb8c646f3a713" providerId="LiveId" clId="{212C7810-27E6-4E1A-B187-02894C730130}" dt="2025-12-22T07:41:29.227" v="2276" actId="20577"/>
          <ac:spMkLst>
            <pc:docMk/>
            <pc:sldMk cId="2676915372" sldId="299"/>
            <ac:spMk id="4" creationId="{9A9F282B-8817-958E-F3CE-4A453BBEE95B}"/>
          </ac:spMkLst>
        </pc:spChg>
        <pc:picChg chg="add mod">
          <ac:chgData name="Nora Raafat" userId="30fdb8c646f3a713" providerId="LiveId" clId="{212C7810-27E6-4E1A-B187-02894C730130}" dt="2025-12-22T07:53:24.389" v="2531"/>
          <ac:picMkLst>
            <pc:docMk/>
            <pc:sldMk cId="2676915372" sldId="299"/>
            <ac:picMk id="5" creationId="{70516950-D313-476D-9DB3-BCB0BB060A1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12/22/2025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12/22/2025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12/22/2025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12/22/2025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12/22/2025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12/22/2025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12/22/2025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4" y="2209800"/>
            <a:ext cx="4402976" cy="1752600"/>
          </a:xfrm>
        </p:spPr>
        <p:txBody>
          <a:bodyPr/>
          <a:lstStyle/>
          <a:p>
            <a:pPr algn="ctr"/>
            <a:r>
              <a:rPr lang="en-US" dirty="0"/>
              <a:t>Heart Disease       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4343400"/>
            <a:ext cx="4098175" cy="685800"/>
          </a:xfrm>
        </p:spPr>
        <p:txBody>
          <a:bodyPr>
            <a:normAutofit fontScale="92500"/>
          </a:bodyPr>
          <a:lstStyle/>
          <a:p>
            <a:r>
              <a:rPr lang="en-US" dirty="0"/>
              <a:t>Data Driven insights for public health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77D53-DC21-7D21-03FA-D431BAC069B7}"/>
              </a:ext>
            </a:extLst>
          </p:cNvPr>
          <p:cNvSpPr txBox="1"/>
          <p:nvPr/>
        </p:nvSpPr>
        <p:spPr>
          <a:xfrm>
            <a:off x="990600" y="541020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Presented By:</a:t>
            </a:r>
          </a:p>
          <a:p>
            <a:r>
              <a:rPr lang="en-US" sz="1400" dirty="0"/>
              <a:t>Nora Raafat</a:t>
            </a:r>
          </a:p>
          <a:p>
            <a:r>
              <a:rPr lang="en-US" sz="1400" dirty="0"/>
              <a:t>Eman Ayman </a:t>
            </a:r>
          </a:p>
          <a:p>
            <a:r>
              <a:rPr lang="en-US" sz="1400" dirty="0"/>
              <a:t>Abdelrahman Gamal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2702-A86E-372F-12C3-C15E0B69D3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224471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ACBC-62B5-712B-A834-3F0EF865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Feature Engineering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0FC4D42-B69F-D9AD-2A9F-1074394B4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396" y="2673596"/>
            <a:ext cx="5006774" cy="510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06BE40-3815-2134-BB28-ADB20731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53" y="3408808"/>
            <a:ext cx="5303980" cy="541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8FCA8F-30C3-712F-D1DE-043E8DF5F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285" y="4130130"/>
            <a:ext cx="4282811" cy="510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94077-A584-5E54-DCD1-478B574D1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396" y="4820969"/>
            <a:ext cx="5243014" cy="53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E3188F-F4E2-D9C8-06B5-E0417CC5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899" y="5499522"/>
            <a:ext cx="4861981" cy="434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DDB065-3112-8094-EC69-6094D0F60299}"/>
              </a:ext>
            </a:extLst>
          </p:cNvPr>
          <p:cNvSpPr txBox="1"/>
          <p:nvPr/>
        </p:nvSpPr>
        <p:spPr>
          <a:xfrm>
            <a:off x="1432782" y="1894700"/>
            <a:ext cx="9082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Median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For Numerical ([cigsPerDay], [totChol], [BMI], [heartrate], [glucose]).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17AE9-AA90-F9EB-BD02-75319A2F2A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20542"/>
            <a:ext cx="990384" cy="90062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291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7998-F5C0-BE6C-DDF2-215C58EB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FC7A-1176-3A06-65E1-2E33FB072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Engineering We add 9 new categorical features for deeper analysis and categorization: (Chol_Cat, Glucose_Cat, HeartRate_Cat).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2577B-BAC9-0B76-5E11-5C4F4C16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16" y="3055582"/>
            <a:ext cx="5730737" cy="1013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40EB49-546E-4B18-A503-250E091CB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93" y="5562599"/>
            <a:ext cx="1005533" cy="9144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73696-95E5-5869-E817-C40A47AB3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716" y="5203304"/>
            <a:ext cx="6607113" cy="1165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E438E-1932-1AAF-8EEF-305D355C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716" y="4186598"/>
            <a:ext cx="6462320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3127-8F9D-8B4B-26CB-AFF0275A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B188E-B1D9-15A3-1BF6-2157A3994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Categorize Col.(age_group, BMI_Cat, Cigs_Range)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615CA-A4C0-57B1-92E0-DE793EF73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63" y="5271575"/>
            <a:ext cx="1325563" cy="120542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005E4D-6126-04A0-2C5C-940D80681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56561"/>
            <a:ext cx="5723116" cy="891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67CE67-ABE4-7F3B-1AD6-FC2BE5BA8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284" y="3519857"/>
            <a:ext cx="5966977" cy="891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DEDDFA-F426-2FEF-0F07-09B5F0989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284" y="4593427"/>
            <a:ext cx="7529212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EA687-8253-55F1-8C51-4D000BD8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2ED7-BD98-CDED-92A1-5E1428F6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Categorize Col. (sys_Cat, Dia_Cat, BP_Cat)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540F3-9D37-C72D-46DA-5AC72F0E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44" y="2506900"/>
            <a:ext cx="8893311" cy="92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19ECA-F847-67E3-7EAE-FD4E4D1B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12" y="3560387"/>
            <a:ext cx="8817104" cy="914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EB2A6-51C9-2DED-6B58-1156D9AD7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512" y="4593963"/>
            <a:ext cx="9083827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 &amp; Feature Engineering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142C3-CD87-02DD-467A-A57AC44A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799"/>
            <a:ext cx="9372600" cy="45720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Duplicates &amp; White Spaces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11091-CDCD-F923-07F8-158F6D99C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63" y="5271575"/>
            <a:ext cx="1325563" cy="120542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2377F-1B7E-3694-4917-1386991B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69" y="2362200"/>
            <a:ext cx="5966977" cy="1501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3EDD2-C32E-2FE6-732C-0CC250BB7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69" y="4014166"/>
            <a:ext cx="4496190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039D-A30D-760C-D735-53D1DCFA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F7A94-76D3-61B8-B208-9B17381DA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Convert Data Type : 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‘BPMeds’ into “Object”,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892C51-7BBE-C6FB-0A11-66B7B793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7" y="4605201"/>
            <a:ext cx="4168501" cy="495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2E512-2C68-A2D8-09A2-8146E3122277}"/>
              </a:ext>
            </a:extLst>
          </p:cNvPr>
          <p:cNvSpPr txBox="1"/>
          <p:nvPr/>
        </p:nvSpPr>
        <p:spPr>
          <a:xfrm>
            <a:off x="1828800" y="39301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‘cigsPerDay’ into “int”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F652C-1618-94FB-630D-23DBD601A0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20542"/>
            <a:ext cx="990384" cy="9006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349A3-57E3-334B-6F1E-C894DE3AB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84" y="3011549"/>
            <a:ext cx="4214225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8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1516-85E9-1CB5-6219-DB225401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DFE0-F2D4-ECDF-8C7A-A95AFE771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Standardize categorical Values :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B9C71-F7DE-AFAA-8E9C-84C826FD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90800"/>
            <a:ext cx="6553768" cy="5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D5FC-3625-1A87-A20A-C7B563A7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438832"/>
            <a:ext cx="5220152" cy="556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C28C08-B249-4C28-6DC1-41072CEFA8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20542"/>
            <a:ext cx="990384" cy="90062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880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6DB3-440F-4CD6-3610-87AB91C1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600200"/>
            <a:ext cx="6477000" cy="2895600"/>
          </a:xfrm>
        </p:spPr>
        <p:txBody>
          <a:bodyPr/>
          <a:lstStyle/>
          <a:p>
            <a:r>
              <a:rPr lang="en-US" dirty="0"/>
              <a:t>Data Diagnosing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E700C8-99A2-C0A0-4952-2060486C3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00"/>
            <a:ext cx="571423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6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E059-EE57-2DA9-3D13-0BD31A60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Diagnosing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23D2-91D5-DBC9-E9F5-0AE171CD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Extreme/Abnormal Values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00726F-4856-5BE0-AE54-DD99E6C15904}"/>
              </a:ext>
            </a:extLst>
          </p:cNvPr>
          <p:cNvSpPr/>
          <p:nvPr/>
        </p:nvSpPr>
        <p:spPr>
          <a:xfrm>
            <a:off x="1630529" y="2465489"/>
            <a:ext cx="15240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Glucose</a:t>
            </a:r>
          </a:p>
          <a:p>
            <a:pPr algn="ctr"/>
            <a:r>
              <a:rPr lang="en-US" dirty="0"/>
              <a:t>262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CC7B9D7-C8A8-CA4C-1CA8-33ED598B8798}"/>
              </a:ext>
            </a:extLst>
          </p:cNvPr>
          <p:cNvSpPr/>
          <p:nvPr/>
        </p:nvSpPr>
        <p:spPr>
          <a:xfrm>
            <a:off x="2150213" y="3408442"/>
            <a:ext cx="484632" cy="381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41CDD3-BA98-7C6F-146F-C270A62A46CF}"/>
              </a:ext>
            </a:extLst>
          </p:cNvPr>
          <p:cNvSpPr/>
          <p:nvPr/>
        </p:nvSpPr>
        <p:spPr>
          <a:xfrm>
            <a:off x="3554187" y="2479294"/>
            <a:ext cx="15240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sysBP</a:t>
            </a:r>
          </a:p>
          <a:p>
            <a:pPr algn="ctr"/>
            <a:r>
              <a:rPr lang="en-US" dirty="0"/>
              <a:t>126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2FFB7F-654C-3307-FE99-88FA25458084}"/>
              </a:ext>
            </a:extLst>
          </p:cNvPr>
          <p:cNvSpPr/>
          <p:nvPr/>
        </p:nvSpPr>
        <p:spPr>
          <a:xfrm>
            <a:off x="5387264" y="2473813"/>
            <a:ext cx="15240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totChol</a:t>
            </a:r>
          </a:p>
          <a:p>
            <a:pPr algn="ctr"/>
            <a:r>
              <a:rPr lang="en-US" dirty="0"/>
              <a:t>57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B42D07-AF72-184D-2DCF-430BED401E25}"/>
              </a:ext>
            </a:extLst>
          </p:cNvPr>
          <p:cNvSpPr/>
          <p:nvPr/>
        </p:nvSpPr>
        <p:spPr>
          <a:xfrm>
            <a:off x="7310055" y="2479294"/>
            <a:ext cx="15240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BMI</a:t>
            </a:r>
          </a:p>
          <a:p>
            <a:pPr algn="ctr"/>
            <a:r>
              <a:rPr lang="en-US" dirty="0"/>
              <a:t>97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56E7D1-E3E9-B053-DFCF-A64460178B68}"/>
              </a:ext>
            </a:extLst>
          </p:cNvPr>
          <p:cNvSpPr/>
          <p:nvPr/>
        </p:nvSpPr>
        <p:spPr>
          <a:xfrm>
            <a:off x="9232846" y="2491584"/>
            <a:ext cx="1469567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cigsPerDay</a:t>
            </a:r>
          </a:p>
          <a:p>
            <a:pPr algn="ctr"/>
            <a:r>
              <a:rPr lang="en-US" dirty="0"/>
              <a:t>12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FED2878-BF28-08B6-92A3-3FB9C608CB38}"/>
              </a:ext>
            </a:extLst>
          </p:cNvPr>
          <p:cNvSpPr/>
          <p:nvPr/>
        </p:nvSpPr>
        <p:spPr>
          <a:xfrm>
            <a:off x="4104897" y="3432409"/>
            <a:ext cx="484632" cy="381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8B01BD5-82D9-73A3-BB78-3748E1898D1E}"/>
              </a:ext>
            </a:extLst>
          </p:cNvPr>
          <p:cNvSpPr/>
          <p:nvPr/>
        </p:nvSpPr>
        <p:spPr>
          <a:xfrm>
            <a:off x="5924474" y="3408442"/>
            <a:ext cx="484632" cy="381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5484A46-0BA0-896D-8E09-53DD2075538C}"/>
              </a:ext>
            </a:extLst>
          </p:cNvPr>
          <p:cNvSpPr/>
          <p:nvPr/>
        </p:nvSpPr>
        <p:spPr>
          <a:xfrm>
            <a:off x="7829739" y="3429000"/>
            <a:ext cx="484632" cy="381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C31E341-DD21-4E9C-5963-A15FFEB8B247}"/>
              </a:ext>
            </a:extLst>
          </p:cNvPr>
          <p:cNvSpPr/>
          <p:nvPr/>
        </p:nvSpPr>
        <p:spPr>
          <a:xfrm>
            <a:off x="9735004" y="3452017"/>
            <a:ext cx="484632" cy="381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12D8-3CDD-FCF4-A54E-F590A1E87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046" y="5571105"/>
            <a:ext cx="996180" cy="9058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06CBD9-A596-105B-2705-CF66DBA8EE13}"/>
              </a:ext>
            </a:extLst>
          </p:cNvPr>
          <p:cNvSpPr txBox="1"/>
          <p:nvPr/>
        </p:nvSpPr>
        <p:spPr>
          <a:xfrm>
            <a:off x="1458805" y="3952065"/>
            <a:ext cx="1789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394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Diabetic-range hyperglycemia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FB65CF-BCA0-E07C-DE96-3880802A4EFB}"/>
              </a:ext>
            </a:extLst>
          </p:cNvPr>
          <p:cNvSpPr txBox="1"/>
          <p:nvPr/>
        </p:nvSpPr>
        <p:spPr>
          <a:xfrm>
            <a:off x="3403014" y="3973917"/>
            <a:ext cx="17894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295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hypertensive crisis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DAC5B-628F-6F7B-59AD-B5AB263FAE28}"/>
              </a:ext>
            </a:extLst>
          </p:cNvPr>
          <p:cNvSpPr txBox="1"/>
          <p:nvPr/>
        </p:nvSpPr>
        <p:spPr>
          <a:xfrm>
            <a:off x="5347223" y="3975220"/>
            <a:ext cx="1564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696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Critically elevated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813DF1-8E05-4442-48BF-F234904BB574}"/>
              </a:ext>
            </a:extLst>
          </p:cNvPr>
          <p:cNvSpPr txBox="1"/>
          <p:nvPr/>
        </p:nvSpPr>
        <p:spPr>
          <a:xfrm>
            <a:off x="7494325" y="3975220"/>
            <a:ext cx="1155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56.8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Severe obesity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F402E-E2D2-933A-BE12-CFE304430980}"/>
              </a:ext>
            </a:extLst>
          </p:cNvPr>
          <p:cNvSpPr txBox="1"/>
          <p:nvPr/>
        </p:nvSpPr>
        <p:spPr>
          <a:xfrm>
            <a:off x="9444155" y="3888380"/>
            <a:ext cx="1326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70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Heavy smoking behavior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D8B7BA-3AD4-3E84-18C7-2E9CD61D9493}"/>
              </a:ext>
            </a:extLst>
          </p:cNvPr>
          <p:cNvSpPr txBox="1"/>
          <p:nvPr/>
        </p:nvSpPr>
        <p:spPr>
          <a:xfrm>
            <a:off x="1630529" y="5405843"/>
            <a:ext cx="881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values reflect real but clinically abnormal cases and were retained for risk analysis with controlled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30344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AF83-D4A2-3280-BB42-2050CA9C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Diagnosing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C7BAFD-CCFF-C427-0756-E76FDA70443C}"/>
              </a:ext>
            </a:extLst>
          </p:cNvPr>
          <p:cNvSpPr/>
          <p:nvPr/>
        </p:nvSpPr>
        <p:spPr>
          <a:xfrm>
            <a:off x="2430624" y="2488164"/>
            <a:ext cx="21336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Age &gt;= 50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F9270F-D4A3-1DE1-DFEC-809AE44815E8}"/>
              </a:ext>
            </a:extLst>
          </p:cNvPr>
          <p:cNvSpPr/>
          <p:nvPr/>
        </p:nvSpPr>
        <p:spPr>
          <a:xfrm>
            <a:off x="5105400" y="2488164"/>
            <a:ext cx="21336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BP &gt;= Hypertension Stage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50CF16-EC0B-2FA9-1BFC-1891E86584AC}"/>
              </a:ext>
            </a:extLst>
          </p:cNvPr>
          <p:cNvSpPr/>
          <p:nvPr/>
        </p:nvSpPr>
        <p:spPr>
          <a:xfrm>
            <a:off x="7772400" y="2508380"/>
            <a:ext cx="21336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Diabetes = YES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History Of Stroke = YES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F4FB38-DD56-CA22-60CD-A7D3EFBE69BD}"/>
              </a:ext>
            </a:extLst>
          </p:cNvPr>
          <p:cNvSpPr/>
          <p:nvPr/>
        </p:nvSpPr>
        <p:spPr>
          <a:xfrm>
            <a:off x="4780394" y="4019160"/>
            <a:ext cx="264756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Risk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‘Tripple Threat Profile</a:t>
            </a:r>
            <a:r>
              <a:rPr lang="en-US" dirty="0"/>
              <a:t>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A4CE9B-CC93-615A-CF5B-1E9D35AECBDF}"/>
              </a:ext>
            </a:extLst>
          </p:cNvPr>
          <p:cNvCxnSpPr>
            <a:cxnSpLocks/>
          </p:cNvCxnSpPr>
          <p:nvPr/>
        </p:nvCxnSpPr>
        <p:spPr>
          <a:xfrm>
            <a:off x="3273488" y="3369906"/>
            <a:ext cx="1290736" cy="74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6B47CF-CB99-272E-843F-588897FAB06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43800" y="3422780"/>
            <a:ext cx="1295400" cy="69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4852D6-CDF6-9ACC-901B-6893ECCEDE74}"/>
              </a:ext>
            </a:extLst>
          </p:cNvPr>
          <p:cNvCxnSpPr>
            <a:cxnSpLocks/>
          </p:cNvCxnSpPr>
          <p:nvPr/>
        </p:nvCxnSpPr>
        <p:spPr>
          <a:xfrm>
            <a:off x="6144986" y="3455437"/>
            <a:ext cx="0" cy="510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83F94D-F1F5-A358-DFB1-06719DAC1CA9}"/>
              </a:ext>
            </a:extLst>
          </p:cNvPr>
          <p:cNvSpPr txBox="1"/>
          <p:nvPr/>
        </p:nvSpPr>
        <p:spPr>
          <a:xfrm>
            <a:off x="1066800" y="18288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Defining the Critical High-Risk Profile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450CA2-F723-0DFB-E18C-BB15CA665EC2}"/>
              </a:ext>
            </a:extLst>
          </p:cNvPr>
          <p:cNvSpPr txBox="1"/>
          <p:nvPr/>
        </p:nvSpPr>
        <p:spPr>
          <a:xfrm>
            <a:off x="1828800" y="5034367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profile combines the most statistically significant demographic and clinical risk factors, making it the highest-impact target for reducing future heart disease and stroke events.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EE862-2005-168E-DAEB-A90A57035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38" y="5461337"/>
            <a:ext cx="1116888" cy="101566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786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7635"/>
            <a:ext cx="10058400" cy="1325563"/>
          </a:xfrm>
        </p:spPr>
        <p:txBody>
          <a:bodyPr>
            <a:norm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73045"/>
            <a:ext cx="9144000" cy="457200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Collecting Data &amp; Overview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Cleaning &amp; Feature Engineering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Diagnosing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Explatory Data Analysis (EDA)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Visualization (Three Dashboards)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Key Insights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70614-F250-CFEA-CA97-3660A3AF43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898" y="5486399"/>
            <a:ext cx="1089328" cy="99060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75C0-66E0-ECCC-A443-B9A29C810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47800"/>
            <a:ext cx="5105400" cy="3177380"/>
          </a:xfrm>
        </p:spPr>
        <p:txBody>
          <a:bodyPr/>
          <a:lstStyle/>
          <a:p>
            <a:pPr algn="ctr"/>
            <a:r>
              <a:rPr lang="en-US" dirty="0"/>
              <a:t>Explatory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33326-E5B9-4B98-2BF9-943D77030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3680"/>
            <a:ext cx="6172200" cy="63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236E-AE1D-25F2-84FE-385A6950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Explatory Data analysis (insights)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6EECBF-56E7-2E26-9C13-089373AF7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286000"/>
            <a:ext cx="428295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9BD09-BF8D-6FD9-D9D5-6FE66685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8626"/>
            <a:ext cx="4527755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9F573-0F00-3B77-4845-7541A3B3A4D5}"/>
              </a:ext>
            </a:extLst>
          </p:cNvPr>
          <p:cNvSpPr txBox="1"/>
          <p:nvPr/>
        </p:nvSpPr>
        <p:spPr>
          <a:xfrm>
            <a:off x="1600200" y="167640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&amp; metabolic Indicators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F9B55-3038-A599-1726-068680FA8DA6}"/>
              </a:ext>
            </a:extLst>
          </p:cNvPr>
          <p:cNvSpPr txBox="1"/>
          <p:nvPr/>
        </p:nvSpPr>
        <p:spPr>
          <a:xfrm>
            <a:off x="1600200" y="5147187"/>
            <a:ext cx="42829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the strongest driver: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risk of stroke increase significantly, with the highest prevalence found in the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50-59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(1333 individuals) and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60-69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(688 individuals) age groups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0ED75-4DFB-55C7-1070-B1E29F2860B6}"/>
              </a:ext>
            </a:extLst>
          </p:cNvPr>
          <p:cNvSpPr txBox="1"/>
          <p:nvPr/>
        </p:nvSpPr>
        <p:spPr>
          <a:xfrm>
            <a:off x="6096000" y="5150201"/>
            <a:ext cx="449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more wight to gain the greater your risk of heart disease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2BD9CB-F69F-7610-5509-6A2B9B5DA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037" y="5562600"/>
            <a:ext cx="837943" cy="7620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7854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B19E-B133-88FC-4ECE-3584A771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Explatory Data Analysis (insights)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A089CED-2FE9-88FB-8B37-DF115EC5B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678" y="2328127"/>
            <a:ext cx="467230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DE419-0CF1-2F83-3E58-F37773C4D785}"/>
              </a:ext>
            </a:extLst>
          </p:cNvPr>
          <p:cNvSpPr txBox="1"/>
          <p:nvPr/>
        </p:nvSpPr>
        <p:spPr>
          <a:xfrm>
            <a:off x="1040363" y="16764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The Impact Of Cholesterol &amp; Glucose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8C7AE5-EB34-AD0A-B946-B2E1D9AC5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9200" y="2349594"/>
            <a:ext cx="4291304" cy="3048000"/>
          </a:xfr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1DD6E70A-25DD-9E8C-920F-95B1B9045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599466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Heart stroke cases increase as cholesterol levels rise, with the highest risk observed in individuals with high cholesterol.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0D010-26B9-3295-95EC-2C2D27BF6194}"/>
              </a:ext>
            </a:extLst>
          </p:cNvPr>
          <p:cNvSpPr txBox="1"/>
          <p:nvPr/>
        </p:nvSpPr>
        <p:spPr>
          <a:xfrm>
            <a:off x="5773517" y="5450084"/>
            <a:ext cx="48944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 who had a stroke event generally had higher average blood sugar levels across all groups. This proves that keeping your glucose under control is very important for preventing heart problems.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66D96-4814-CE93-2AE7-CDD84A71DE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241" y="5791199"/>
            <a:ext cx="869122" cy="79035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502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C48F-CA02-7206-DD89-2167BF4A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Explatory Data Analysis (insights)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C400E0-05B8-E3AB-5642-A28CB82FA7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0466"/>
            <a:ext cx="549697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74E1B-87C7-A91E-0AA1-A80978190663}"/>
              </a:ext>
            </a:extLst>
          </p:cNvPr>
          <p:cNvSpPr txBox="1"/>
          <p:nvPr/>
        </p:nvSpPr>
        <p:spPr>
          <a:xfrm>
            <a:off x="609600" y="1752600"/>
            <a:ext cx="632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Analysis of Clinical Risk 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3F97C-C2AA-5E2A-FB77-1F66DEAF7FF4}"/>
              </a:ext>
            </a:extLst>
          </p:cNvPr>
          <p:cNvSpPr txBox="1"/>
          <p:nvPr/>
        </p:nvSpPr>
        <p:spPr>
          <a:xfrm>
            <a:off x="7239000" y="23622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 pressure—particularly the strong link between systolic and diastolic measures—is the most interrelated risk factor, while other variables contribute largely independent cardiovascular risk.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F06CC-1AEE-3B2D-71A7-5C13DCE97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93" y="5562599"/>
            <a:ext cx="1005533" cy="91440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710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211E-8440-0D75-7E64-931E38DD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317738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703F5-57CC-BC7C-F139-3469559EA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620"/>
            <a:ext cx="5791200" cy="63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Dashboard (Power BI) Demonstration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E091FA-E984-AB6A-3A28-E999FD055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00" y="1752600"/>
            <a:ext cx="9372600" cy="4724400"/>
          </a:xfrm>
        </p:spPr>
      </p:pic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3633-86FD-EF7D-12C6-C4AFE0E8B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7201"/>
            <a:ext cx="62484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Insights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High-Risk Core: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4,238 total cases(Avg. Age: 50) 15% (644 people) have already suffered a stroke.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"Danger Zone":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Risk peaks between ages 40–59, accounting for the vast majority of cases.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Lifestyle Impact: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51% are smokers, averaging 9 cigarettes per day, making smoking a primary modifiable risk factor.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Education Gap: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Cases are highest among uneducated/primary-school groups and decrease sharply as education levels rise.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E66900-388C-A80A-D56C-B19B2D46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5" y="457199"/>
            <a:ext cx="330609" cy="330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C7C15-135D-79AC-F0C1-CDC97E8AB7BA}"/>
              </a:ext>
            </a:extLst>
          </p:cNvPr>
          <p:cNvSpPr txBox="1"/>
          <p:nvPr/>
        </p:nvSpPr>
        <p:spPr>
          <a:xfrm>
            <a:off x="7467600" y="2971800"/>
            <a:ext cx="3985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Executive Insights: Heart Disease Risk Analysis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258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5EA7-4F75-00E2-C0C5-D8267758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dashboard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C8A4-AAF7-583E-9AD3-4FDD551B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942DC-79D9-1C95-9D0B-3E032ED1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638051"/>
            <a:ext cx="9525000" cy="49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3633-86FD-EF7D-12C6-C4AFE0E8B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7201"/>
            <a:ext cx="62484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Insights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Hypertension and smoking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are dominant risk factors (1,316 hypertensive cases; 2,094 smokers).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Men have higher stroke prevalence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than women (18.9% vs. 12.4%).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High cholesterol and elevated BMI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are strongly linked to stroke incidence, with overweight individuals showing the highest counts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Prior stroke history is the strongest predictor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(44% vs. 15% without prior stroke).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Patients on BP medication show higher stroke rates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reflecting greater underlying risk severity.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E4CCD-1111-D16C-C191-3657A7B4B644}"/>
              </a:ext>
            </a:extLst>
          </p:cNvPr>
          <p:cNvSpPr txBox="1"/>
          <p:nvPr/>
        </p:nvSpPr>
        <p:spPr>
          <a:xfrm>
            <a:off x="7543800" y="3200400"/>
            <a:ext cx="388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Clinical Risk Factors &amp; Stroke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4B99D-7C56-8C72-6550-94BCC9233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57199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8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35A1-8145-C71C-9AAD-A55326E6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Dashboard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8EBD7-7F8D-A435-55AD-386A47554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828800"/>
            <a:ext cx="9448800" cy="4724400"/>
          </a:xfrm>
        </p:spPr>
      </p:pic>
    </p:spTree>
    <p:extLst>
      <p:ext uri="{BB962C8B-B14F-4D97-AF65-F5344CB8AC3E}">
        <p14:creationId xmlns:p14="http://schemas.microsoft.com/office/powerpoint/2010/main" val="125556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D050-E3E7-61C2-6673-FCF86343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8800"/>
            <a:ext cx="5943600" cy="3177380"/>
          </a:xfrm>
        </p:spPr>
        <p:txBody>
          <a:bodyPr/>
          <a:lstStyle/>
          <a:p>
            <a:pPr algn="ctr"/>
            <a:r>
              <a:rPr lang="en-US" dirty="0"/>
              <a:t>Introduction To Heart Disease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90803-680B-540C-1615-31801BAA0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3013"/>
            <a:ext cx="6027174" cy="633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3633-86FD-EF7D-12C6-C4AFE0E8B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7201"/>
            <a:ext cx="62484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Insights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Primary Risk Factor (Blood Pressure):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There is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strong positive correlation (0.78)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between Systolic and Diastolic Blood Pressure, identifying hypertension as a central medical indicator in this group.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Diabetes-Stroke Link: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Average glucose levels are highest among stroke victims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214.3 mg/dL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The risk of stroke increases significantly as patients move from "Normal" to "Diabetes" glucose ranges.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 Smoking Prevalence: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Nearly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half of the population (49.4%)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are smokers, representing a major modifiable lifestyle risk factor.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Weight &amp; Age Trends: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average BMI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25.8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indicates an overweight population baseline. Correlation data shows that as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increases, both blood pressure and cholesterol levels tend to rise.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E4CCD-1111-D16C-C191-3657A7B4B644}"/>
              </a:ext>
            </a:extLst>
          </p:cNvPr>
          <p:cNvSpPr txBox="1"/>
          <p:nvPr/>
        </p:nvSpPr>
        <p:spPr>
          <a:xfrm>
            <a:off x="7543800" y="32004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Clinical Indicators &amp; Statistical Risk</a:t>
            </a: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4B99D-7C56-8C72-6550-94BCC9233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57199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325563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Conclusions : Integrated Risk Profile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2D78D-1113-DAB6-9CDC-50772E54C9A7}"/>
              </a:ext>
            </a:extLst>
          </p:cNvPr>
          <p:cNvSpPr txBox="1"/>
          <p:nvPr/>
        </p:nvSpPr>
        <p:spPr>
          <a:xfrm>
            <a:off x="990600" y="1828800"/>
            <a:ext cx="10134600" cy="3919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reveals that Heart disease (Stroke) risk in this population is not driven by a single factor, but by a combination of age, lifestyle choices, medication and clinical factors.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Demographic: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aged 40–59 are at the highest risk, particularly those with lower education levels.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Dangerous Predictors: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history of prevalent strokes (44% risk) and High Cholesterol are the most significant clinical red flags.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Silent Driver: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smoking is a major modifiable risk, Systolic Blood Pressure shows the strongest statistical correlation with aging and clinical severity.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83544-C1C8-2DC6-7001-63D5F7760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20542"/>
            <a:ext cx="990384" cy="90062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0D48-9C33-6632-19FB-A3B32318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Actionable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F282B-8817-958E-F3CE-4A453BBEE95B}"/>
              </a:ext>
            </a:extLst>
          </p:cNvPr>
          <p:cNvSpPr txBox="1"/>
          <p:nvPr/>
        </p:nvSpPr>
        <p:spPr>
          <a:xfrm>
            <a:off x="1066800" y="1828800"/>
            <a:ext cx="102108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Screening: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Target individuals in their 40s with high cholesterol or those already on BP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medication. Provide mandatory, low-cost blood pressure and glucose checks for everyone aged 50 and above.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High-Risk Smokers: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Focus smoking cessation programs on individuals who already have high blood pressure.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Strengthen Awareness: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Educate overweight individuals and those with high cholesterol to prevent progression to severe cardiovascular risk.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16950-D313-476D-9DB3-BCB0BB060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20542"/>
            <a:ext cx="990384" cy="90062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7691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91A4-F3D4-6FB5-CCCC-A8AB516F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28800"/>
            <a:ext cx="10134600" cy="3177380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B228A-01DE-3288-844B-FBD52AC28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4800" y="4663280"/>
            <a:ext cx="4343400" cy="685800"/>
          </a:xfrm>
        </p:spPr>
        <p:txBody>
          <a:bodyPr>
            <a:normAutofit/>
          </a:bodyPr>
          <a:lstStyle/>
          <a:p>
            <a:r>
              <a:rPr lang="en-US" sz="4000" cap="none" dirty="0"/>
              <a:t>Any Question's?</a:t>
            </a:r>
          </a:p>
        </p:txBody>
      </p:sp>
    </p:spTree>
    <p:extLst>
      <p:ext uri="{BB962C8B-B14F-4D97-AF65-F5344CB8AC3E}">
        <p14:creationId xmlns:p14="http://schemas.microsoft.com/office/powerpoint/2010/main" val="54201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1A09-A6FA-0289-E55A-88FA870D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FF18-2133-8A0E-634E-5E9FA003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75619"/>
            <a:ext cx="9753600" cy="4929981"/>
          </a:xfrm>
        </p:spPr>
        <p:txBody>
          <a:bodyPr>
            <a:normAutofit lnSpcReduction="10000"/>
          </a:bodyPr>
          <a:lstStyle/>
          <a:p>
            <a:pPr marL="0" indent="0" algn="l" fontAlgn="base">
              <a:buNone/>
            </a:pPr>
            <a:r>
              <a:rPr lang="en-US" b="0" i="0" dirty="0">
                <a:effectLst/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This analysis examines various factors associated with heart disease among individuals in the US. </a:t>
            </a:r>
          </a:p>
          <a:p>
            <a:pPr marL="0" indent="0" algn="l" fontAlgn="base">
              <a:buNone/>
            </a:pPr>
            <a:r>
              <a:rPr lang="en-US" b="1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Analysis Focus</a:t>
            </a:r>
          </a:p>
          <a:p>
            <a:pPr marL="0" indent="0" algn="l" fontAlgn="base">
              <a:buNone/>
            </a:pPr>
            <a:r>
              <a:rPr lang="en-US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Analyzing a dataset that includes extensive health and lifestyle data of individuals at risk for Heart Disease.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Objective</a:t>
            </a: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Performing comprehensive EDA and statistical testing </a:t>
            </a: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To identify and quantify the key demographic, clinical, and lifestyle risk factors linked to heart disease and stroke</a:t>
            </a: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Segoe UI Emoji" panose="020B0502040204020203" pitchFamily="34" charset="0"/>
                <a:cs typeface="Arial" panose="020B0604020202020204" pitchFamily="34" charset="0"/>
              </a:rPr>
              <a:t>To translate the findings into actionable recommendations for healthcare policy and patient awareness.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0473-8FF7-30D0-641A-25A03C0DE3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487" y="5638799"/>
            <a:ext cx="921739" cy="83820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126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4F44-A9B4-7262-D81A-B7448C5E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8800"/>
            <a:ext cx="6324600" cy="3177380"/>
          </a:xfrm>
        </p:spPr>
        <p:txBody>
          <a:bodyPr/>
          <a:lstStyle/>
          <a:p>
            <a:pPr algn="ctr"/>
            <a:r>
              <a:rPr lang="en-US" dirty="0"/>
              <a:t>Collecting Data &amp;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59A019-D364-02B2-2288-049E96732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2900"/>
            <a:ext cx="51054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6E47-9003-ED2B-614D-3D9E227E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088" y="46036"/>
            <a:ext cx="10058400" cy="1325563"/>
          </a:xfrm>
        </p:spPr>
        <p:txBody>
          <a:bodyPr>
            <a:normAutofit/>
          </a:bodyPr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5F72F-5EE0-3808-0D9A-F7A72038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799"/>
            <a:ext cx="9372600" cy="464820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 : Kaggle (4238 row, 16 col).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Franklin Gothic Medium" panose="020B06030201020202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E5CB498-5E74-BC36-40FB-C2BC9D7CF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723845"/>
              </p:ext>
            </p:extLst>
          </p:nvPr>
        </p:nvGraphicFramePr>
        <p:xfrm>
          <a:off x="1362075" y="2438400"/>
          <a:ext cx="9239250" cy="3749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74026">
                  <a:extLst>
                    <a:ext uri="{9D8B030D-6E8A-4147-A177-3AD203B41FA5}">
                      <a16:colId xmlns:a16="http://schemas.microsoft.com/office/drawing/2014/main" val="3643195079"/>
                    </a:ext>
                  </a:extLst>
                </a:gridCol>
                <a:gridCol w="3174026">
                  <a:extLst>
                    <a:ext uri="{9D8B030D-6E8A-4147-A177-3AD203B41FA5}">
                      <a16:colId xmlns:a16="http://schemas.microsoft.com/office/drawing/2014/main" val="1654909822"/>
                    </a:ext>
                  </a:extLst>
                </a:gridCol>
                <a:gridCol w="2891198">
                  <a:extLst>
                    <a:ext uri="{9D8B030D-6E8A-4147-A177-3AD203B41FA5}">
                      <a16:colId xmlns:a16="http://schemas.microsoft.com/office/drawing/2014/main" val="340296179"/>
                    </a:ext>
                  </a:extLst>
                </a:gridCol>
              </a:tblGrid>
              <a:tr h="32630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Feature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 In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17093"/>
                  </a:ext>
                </a:extLst>
              </a:tr>
              <a:tr h="57103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Demographic/Lifestyle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Gender, age, education, currentSmoker, cigsPerDay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Analyze prevalence across different groups.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233256"/>
                  </a:ext>
                </a:extLst>
              </a:tr>
              <a:tr h="815757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Medical History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BPMeds, prevalentStroke, prevalentHyp, diabetes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Measure association strength with the target event.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693934"/>
                  </a:ext>
                </a:extLst>
              </a:tr>
              <a:tr h="106048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Clinical Measurements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totChol, sysBP, diaBP, BMI, heartRate, glucose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Determine critical thresholds and statistical differences between 'Yes' and 'No' groups.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51572"/>
                  </a:ext>
                </a:extLst>
              </a:tr>
              <a:tr h="57103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 Variable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Heart_ stroke (Binary: Yes/No)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primary variable for testing.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587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C6F9DD2-F38F-D68D-F575-1225EAA8F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64" y="5791200"/>
            <a:ext cx="913359" cy="83058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683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5223-87AF-7B80-4CCD-EFDA2BF1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28800"/>
            <a:ext cx="5791200" cy="3177380"/>
          </a:xfrm>
        </p:spPr>
        <p:txBody>
          <a:bodyPr/>
          <a:lstStyle/>
          <a:p>
            <a:pPr algn="ctr"/>
            <a:r>
              <a:rPr lang="en-US" dirty="0"/>
              <a:t>Data Cleaning &amp; 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E7FBF-A838-DB04-5AAF-1AFCA93B0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43680"/>
            <a:ext cx="4800600" cy="63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3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31DF-D040-3069-610C-C750B2FF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7BCB-626F-BDBB-1B6D-2593E8A69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B7A16-2C4E-EE7C-5F7D-E8032FEF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78" y="3139415"/>
            <a:ext cx="6797629" cy="579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6062D4-C6C4-D952-5D27-CAF9A6B4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835594"/>
            <a:ext cx="5182049" cy="556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239121-76B8-5DCE-21A8-34D0FAFDF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852" y="4517764"/>
            <a:ext cx="5616427" cy="533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DAF17-58D2-8D0C-72BD-F33801539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020" y="5191081"/>
            <a:ext cx="4930567" cy="510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F3A880-96AC-352D-1130-36197F8BBFFA}"/>
              </a:ext>
            </a:extLst>
          </p:cNvPr>
          <p:cNvSpPr txBox="1"/>
          <p:nvPr/>
        </p:nvSpPr>
        <p:spPr>
          <a:xfrm>
            <a:off x="1752600" y="1724176"/>
            <a:ext cx="937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Replace Binary With Text in Col.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[currentSmoker’,‘BPMeds’,’prevalentHyp’,‘diabetes’]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4DB11-9AF1-033F-F5B9-54C803EDFF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520542"/>
            <a:ext cx="990384" cy="90062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152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4524-E4BB-25A0-0DA9-6905304A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8E0B-EE0D-8CA7-2624-71BB57B23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 values were handled using :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Categorical Feature  [education] , [BPMeds]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963B7-3D05-2D7B-9826-3CE195A968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500175"/>
            <a:ext cx="990384" cy="9006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65635-3A67-294D-F703-B5D6099C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731329"/>
            <a:ext cx="5273497" cy="594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ECD8D1-A5BB-A4D0-8380-7ACB47BD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527749"/>
            <a:ext cx="5128704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2404</TotalTime>
  <Words>1257</Words>
  <Application>Microsoft Office PowerPoint</Application>
  <PresentationFormat>Widescreen</PresentationFormat>
  <Paragraphs>163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Franklin Gothic Medium</vt:lpstr>
      <vt:lpstr>Wingdings</vt:lpstr>
      <vt:lpstr>Medical Design 16x9</vt:lpstr>
      <vt:lpstr>Heart Disease        Analysis</vt:lpstr>
      <vt:lpstr>Content</vt:lpstr>
      <vt:lpstr>Introduction To Heart Disease</vt:lpstr>
      <vt:lpstr>Introduction</vt:lpstr>
      <vt:lpstr>Collecting Data &amp; Overview</vt:lpstr>
      <vt:lpstr>Data Overview</vt:lpstr>
      <vt:lpstr>Data Cleaning &amp; Feature Engineering</vt:lpstr>
      <vt:lpstr>Data Cleaning &amp; Feature Engineering</vt:lpstr>
      <vt:lpstr>Data Cleaning &amp; Feature Engineering </vt:lpstr>
      <vt:lpstr>Data Cleaning &amp; Feature Engineering</vt:lpstr>
      <vt:lpstr>Data Cleaning &amp; Feature Engineering </vt:lpstr>
      <vt:lpstr>Data Cleaning &amp; Feature Engineering </vt:lpstr>
      <vt:lpstr>Data Cleaning &amp; Feature Engineering </vt:lpstr>
      <vt:lpstr>Data Cleaning &amp; Feature Engineering </vt:lpstr>
      <vt:lpstr>Data Cleaning &amp; Feature Engineering </vt:lpstr>
      <vt:lpstr>Data Cleaning &amp; Feature Engineering </vt:lpstr>
      <vt:lpstr>Data Diagnosing</vt:lpstr>
      <vt:lpstr>Data Diagnosing</vt:lpstr>
      <vt:lpstr>Data Diagnosing</vt:lpstr>
      <vt:lpstr>Explatory Data Analysis</vt:lpstr>
      <vt:lpstr>Explatory Data analysis (insights)</vt:lpstr>
      <vt:lpstr>Explatory Data Analysis (insights)</vt:lpstr>
      <vt:lpstr>Explatory Data Analysis (insights)</vt:lpstr>
      <vt:lpstr>Data Visualization</vt:lpstr>
      <vt:lpstr>Interactive Dashboard (Power BI) Demonstration</vt:lpstr>
      <vt:lpstr>PowerPoint Presentation</vt:lpstr>
      <vt:lpstr>Interactive dashboard 2</vt:lpstr>
      <vt:lpstr>PowerPoint Presentation</vt:lpstr>
      <vt:lpstr>Interactive Dashboard 3</vt:lpstr>
      <vt:lpstr>PowerPoint Presentation</vt:lpstr>
      <vt:lpstr>Conclusions : Integrated Risk Profile </vt:lpstr>
      <vt:lpstr>Actionable Recommendations</vt:lpstr>
      <vt:lpstr>Thank you for your attention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       Analysis</dc:title>
  <dc:creator>Nora Raafat</dc:creator>
  <cp:lastModifiedBy>Nora Raafat</cp:lastModifiedBy>
  <cp:revision>23</cp:revision>
  <dcterms:created xsi:type="dcterms:W3CDTF">2025-12-12T18:50:32Z</dcterms:created>
  <dcterms:modified xsi:type="dcterms:W3CDTF">2025-12-22T08:04:50Z</dcterms:modified>
</cp:coreProperties>
</file>